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302" r:id="rId3"/>
    <p:sldId id="364" r:id="rId4"/>
    <p:sldId id="307" r:id="rId5"/>
    <p:sldId id="309" r:id="rId6"/>
    <p:sldId id="310" r:id="rId7"/>
    <p:sldId id="335" r:id="rId8"/>
    <p:sldId id="311" r:id="rId9"/>
    <p:sldId id="329" r:id="rId10"/>
    <p:sldId id="363" r:id="rId11"/>
    <p:sldId id="312" r:id="rId12"/>
    <p:sldId id="313" r:id="rId13"/>
    <p:sldId id="326" r:id="rId14"/>
    <p:sldId id="327" r:id="rId15"/>
    <p:sldId id="367" r:id="rId16"/>
    <p:sldId id="328" r:id="rId17"/>
    <p:sldId id="323" r:id="rId18"/>
    <p:sldId id="316" r:id="rId19"/>
    <p:sldId id="365" r:id="rId20"/>
    <p:sldId id="317" r:id="rId21"/>
    <p:sldId id="318" r:id="rId22"/>
    <p:sldId id="278" r:id="rId23"/>
    <p:sldId id="26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1043D-8363-481B-9AE1-4D2A46C67686}" v="95" dt="2024-04-09T14:01:4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6" autoAdjust="0"/>
  </p:normalViewPr>
  <p:slideViewPr>
    <p:cSldViewPr>
      <p:cViewPr varScale="1">
        <p:scale>
          <a:sx n="115" d="100"/>
          <a:sy n="115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3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las, Tim" userId="09b0fbb3-6add-4126-8ef9-bada1cb4d0e3" providerId="ADAL" clId="{84B1043D-8363-481B-9AE1-4D2A46C67686}"/>
    <pc:docChg chg="undo custSel addSld delSld modSld sldOrd modMainMaster">
      <pc:chgData name="Dallas, Tim" userId="09b0fbb3-6add-4126-8ef9-bada1cb4d0e3" providerId="ADAL" clId="{84B1043D-8363-481B-9AE1-4D2A46C67686}" dt="2024-04-09T19:53:46.601" v="521" actId="20577"/>
      <pc:docMkLst>
        <pc:docMk/>
      </pc:docMkLst>
      <pc:sldChg chg="addSp modSp mod">
        <pc:chgData name="Dallas, Tim" userId="09b0fbb3-6add-4126-8ef9-bada1cb4d0e3" providerId="ADAL" clId="{84B1043D-8363-481B-9AE1-4D2A46C67686}" dt="2024-04-09T13:49:37.178" v="393" actId="1076"/>
        <pc:sldMkLst>
          <pc:docMk/>
          <pc:sldMk cId="0" sldId="265"/>
        </pc:sldMkLst>
        <pc:spChg chg="add mod">
          <ac:chgData name="Dallas, Tim" userId="09b0fbb3-6add-4126-8ef9-bada1cb4d0e3" providerId="ADAL" clId="{84B1043D-8363-481B-9AE1-4D2A46C67686}" dt="2024-04-09T13:49:37.178" v="393" actId="1076"/>
          <ac:spMkLst>
            <pc:docMk/>
            <pc:sldMk cId="0" sldId="265"/>
            <ac:spMk id="2" creationId="{E19BE3EF-A5DD-E689-448B-33EE52812711}"/>
          </ac:spMkLst>
        </pc:spChg>
        <pc:spChg chg="mod">
          <ac:chgData name="Dallas, Tim" userId="09b0fbb3-6add-4126-8ef9-bada1cb4d0e3" providerId="ADAL" clId="{84B1043D-8363-481B-9AE1-4D2A46C67686}" dt="2024-04-09T13:49:07.329" v="365" actId="20577"/>
          <ac:spMkLst>
            <pc:docMk/>
            <pc:sldMk cId="0" sldId="265"/>
            <ac:spMk id="4" creationId="{00000000-0000-0000-0000-000000000000}"/>
          </ac:spMkLst>
        </pc:spChg>
        <pc:picChg chg="mod">
          <ac:chgData name="Dallas, Tim" userId="09b0fbb3-6add-4126-8ef9-bada1cb4d0e3" providerId="ADAL" clId="{84B1043D-8363-481B-9AE1-4D2A46C67686}" dt="2024-04-09T13:49:06.574" v="364" actId="1076"/>
          <ac:picMkLst>
            <pc:docMk/>
            <pc:sldMk cId="0" sldId="265"/>
            <ac:picMk id="35842" creationId="{00000000-0000-0000-0000-000000000000}"/>
          </ac:picMkLst>
        </pc:picChg>
      </pc:sldChg>
      <pc:sldChg chg="modSp mod">
        <pc:chgData name="Dallas, Tim" userId="09b0fbb3-6add-4126-8ef9-bada1cb4d0e3" providerId="ADAL" clId="{84B1043D-8363-481B-9AE1-4D2A46C67686}" dt="2024-04-09T13:34:28.053" v="230" actId="20577"/>
        <pc:sldMkLst>
          <pc:docMk/>
          <pc:sldMk cId="0" sldId="277"/>
        </pc:sldMkLst>
        <pc:spChg chg="mod">
          <ac:chgData name="Dallas, Tim" userId="09b0fbb3-6add-4126-8ef9-bada1cb4d0e3" providerId="ADAL" clId="{84B1043D-8363-481B-9AE1-4D2A46C67686}" dt="2024-04-09T13:34:28.053" v="230" actId="20577"/>
          <ac:spMkLst>
            <pc:docMk/>
            <pc:sldMk cId="0" sldId="277"/>
            <ac:spMk id="3" creationId="{00000000-0000-0000-0000-000000000000}"/>
          </ac:spMkLst>
        </pc:spChg>
        <pc:spChg chg="mod">
          <ac:chgData name="Dallas, Tim" userId="09b0fbb3-6add-4126-8ef9-bada1cb4d0e3" providerId="ADAL" clId="{84B1043D-8363-481B-9AE1-4D2A46C67686}" dt="2024-04-08T20:03:34.056" v="43" actId="20577"/>
          <ac:spMkLst>
            <pc:docMk/>
            <pc:sldMk cId="0" sldId="277"/>
            <ac:spMk id="4" creationId="{00000000-0000-0000-0000-000000000000}"/>
          </ac:spMkLst>
        </pc:spChg>
      </pc:sldChg>
      <pc:sldChg chg="addSp delSp modSp add mod ord setBg delDesignElem">
        <pc:chgData name="Dallas, Tim" userId="09b0fbb3-6add-4126-8ef9-bada1cb4d0e3" providerId="ADAL" clId="{84B1043D-8363-481B-9AE1-4D2A46C67686}" dt="2024-04-09T14:01:41.683" v="520" actId="14100"/>
        <pc:sldMkLst>
          <pc:docMk/>
          <pc:sldMk cId="0" sldId="278"/>
        </pc:sldMkLst>
        <pc:spChg chg="mod">
          <ac:chgData name="Dallas, Tim" userId="09b0fbb3-6add-4126-8ef9-bada1cb4d0e3" providerId="ADAL" clId="{84B1043D-8363-481B-9AE1-4D2A46C67686}" dt="2024-04-09T13:55:22.619" v="447" actId="14100"/>
          <ac:spMkLst>
            <pc:docMk/>
            <pc:sldMk cId="0" sldId="278"/>
            <ac:spMk id="2" creationId="{00000000-0000-0000-0000-000000000000}"/>
          </ac:spMkLst>
        </pc:spChg>
        <pc:spChg chg="mod">
          <ac:chgData name="Dallas, Tim" userId="09b0fbb3-6add-4126-8ef9-bada1cb4d0e3" providerId="ADAL" clId="{84B1043D-8363-481B-9AE1-4D2A46C67686}" dt="2024-04-08T20:18:25.198" v="64"/>
          <ac:spMkLst>
            <pc:docMk/>
            <pc:sldMk cId="0" sldId="278"/>
            <ac:spMk id="5" creationId="{00000000-0000-0000-0000-000000000000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8"/>
            <ac:spMk id="82" creationId="{0C541B88-1AE9-40C3-AFD5-967787C1979F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8"/>
            <ac:spMk id="83" creationId="{E5F17139-31EE-46AC-B04F-DBBD852DD6CB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8"/>
            <ac:spMk id="87" creationId="{89D16701-DA76-4F72-BB63-E2C3FFBDFE0F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8"/>
            <ac:spMk id="88" creationId="{1CC28BE1-9DC6-43FE-9582-39F091098D77}"/>
          </ac:spMkLst>
        </pc:s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0" sldId="278"/>
            <ac:grpSpMk id="46" creationId="{AF9AF3F3-CE0C-4125-BDD7-346487FA0B40}"/>
          </ac:grpSpMkLst>
        </pc:gr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0" sldId="278"/>
            <ac:grpSpMk id="84" creationId="{7CF625D3-71A3-4F30-A096-8EF334E959D0}"/>
          </ac:grpSpMkLst>
        </pc:grpChg>
        <pc:graphicFrameChg chg="mod">
          <ac:chgData name="Dallas, Tim" userId="09b0fbb3-6add-4126-8ef9-bada1cb4d0e3" providerId="ADAL" clId="{84B1043D-8363-481B-9AE1-4D2A46C67686}" dt="2024-04-09T13:58:04.730" v="489" actId="20577"/>
          <ac:graphicFrameMkLst>
            <pc:docMk/>
            <pc:sldMk cId="0" sldId="278"/>
            <ac:graphicFrameMk id="29" creationId="{97542A00-DF68-A603-84A1-DD445B70B6B8}"/>
          </ac:graphicFrameMkLst>
        </pc:graphicFrameChg>
        <pc:picChg chg="add mod modCrop">
          <ac:chgData name="Dallas, Tim" userId="09b0fbb3-6add-4126-8ef9-bada1cb4d0e3" providerId="ADAL" clId="{84B1043D-8363-481B-9AE1-4D2A46C67686}" dt="2024-04-09T14:01:36.346" v="519" actId="1076"/>
          <ac:picMkLst>
            <pc:docMk/>
            <pc:sldMk cId="0" sldId="278"/>
            <ac:picMk id="4" creationId="{CAD6300F-75CB-0CF9-F8EF-5B852320F0A7}"/>
          </ac:picMkLst>
        </pc:picChg>
        <pc:picChg chg="add mod modCrop">
          <ac:chgData name="Dallas, Tim" userId="09b0fbb3-6add-4126-8ef9-bada1cb4d0e3" providerId="ADAL" clId="{84B1043D-8363-481B-9AE1-4D2A46C67686}" dt="2024-04-09T14:01:23.123" v="515" actId="1076"/>
          <ac:picMkLst>
            <pc:docMk/>
            <pc:sldMk cId="0" sldId="278"/>
            <ac:picMk id="6" creationId="{D07674F9-E249-7687-D80A-16C99C7876C0}"/>
          </ac:picMkLst>
        </pc:picChg>
        <pc:picChg chg="add mod">
          <ac:chgData name="Dallas, Tim" userId="09b0fbb3-6add-4126-8ef9-bada1cb4d0e3" providerId="ADAL" clId="{84B1043D-8363-481B-9AE1-4D2A46C67686}" dt="2024-04-09T14:01:41.683" v="520" actId="14100"/>
          <ac:picMkLst>
            <pc:docMk/>
            <pc:sldMk cId="0" sldId="278"/>
            <ac:picMk id="1026" creationId="{DA8AA91B-9502-B82C-965F-8E498F18E930}"/>
          </ac:picMkLst>
        </pc:picChg>
        <pc:picChg chg="add del mod">
          <ac:chgData name="Dallas, Tim" userId="09b0fbb3-6add-4126-8ef9-bada1cb4d0e3" providerId="ADAL" clId="{84B1043D-8363-481B-9AE1-4D2A46C67686}" dt="2024-04-09T13:59:18.781" v="494" actId="478"/>
          <ac:picMkLst>
            <pc:docMk/>
            <pc:sldMk cId="0" sldId="278"/>
            <ac:picMk id="1028" creationId="{20252388-CF65-92EA-AAB2-EF600B57E645}"/>
          </ac:picMkLst>
        </pc:picChg>
      </pc:sldChg>
      <pc:sldChg chg="delSp modSp add del setBg delDesignElem">
        <pc:chgData name="Dallas, Tim" userId="09b0fbb3-6add-4126-8ef9-bada1cb4d0e3" providerId="ADAL" clId="{84B1043D-8363-481B-9AE1-4D2A46C67686}" dt="2024-04-08T20:19:02.224" v="66" actId="47"/>
        <pc:sldMkLst>
          <pc:docMk/>
          <pc:sldMk cId="0" sldId="279"/>
        </pc:sldMkLst>
        <pc:spChg chg="mod">
          <ac:chgData name="Dallas, Tim" userId="09b0fbb3-6add-4126-8ef9-bada1cb4d0e3" providerId="ADAL" clId="{84B1043D-8363-481B-9AE1-4D2A46C67686}" dt="2024-04-08T20:18:25.198" v="64"/>
          <ac:spMkLst>
            <pc:docMk/>
            <pc:sldMk cId="0" sldId="279"/>
            <ac:spMk id="5" creationId="{00000000-0000-0000-0000-000000000000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9"/>
            <ac:spMk id="22535" creationId="{0C541B88-1AE9-40C3-AFD5-967787C1979F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9"/>
            <ac:spMk id="22537" creationId="{E5F17139-31EE-46AC-B04F-DBBD852DD6CB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9"/>
            <ac:spMk id="22543" creationId="{89D16701-DA76-4F72-BB63-E2C3FFBDFE0F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0" sldId="279"/>
            <ac:spMk id="22545" creationId="{1CC28BE1-9DC6-43FE-9582-39F091098D77}"/>
          </ac:spMkLst>
        </pc:s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0" sldId="279"/>
            <ac:grpSpMk id="22539" creationId="{7CF625D3-71A3-4F30-A096-8EF334E959D0}"/>
          </ac:grpSpMkLst>
        </pc:gr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0" sldId="279"/>
            <ac:grpSpMk id="22547" creationId="{AF9AF3F3-CE0C-4125-BDD7-346487FA0B40}"/>
          </ac:grpSpMkLst>
        </pc:grpChg>
      </pc:sldChg>
      <pc:sldChg chg="del">
        <pc:chgData name="Dallas, Tim" userId="09b0fbb3-6add-4126-8ef9-bada1cb4d0e3" providerId="ADAL" clId="{84B1043D-8363-481B-9AE1-4D2A46C67686}" dt="2024-04-08T20:18:47.272" v="65" actId="47"/>
        <pc:sldMkLst>
          <pc:docMk/>
          <pc:sldMk cId="917811515" sldId="298"/>
        </pc:sldMkLst>
      </pc:sldChg>
      <pc:sldChg chg="addSp delSp modSp add mod ord chgLayout">
        <pc:chgData name="Dallas, Tim" userId="09b0fbb3-6add-4126-8ef9-bada1cb4d0e3" providerId="ADAL" clId="{84B1043D-8363-481B-9AE1-4D2A46C67686}" dt="2024-04-09T13:36:51.058" v="238"/>
        <pc:sldMkLst>
          <pc:docMk/>
          <pc:sldMk cId="776900742" sldId="302"/>
        </pc:sldMkLst>
        <pc:spChg chg="del mod">
          <ac:chgData name="Dallas, Tim" userId="09b0fbb3-6add-4126-8ef9-bada1cb4d0e3" providerId="ADAL" clId="{84B1043D-8363-481B-9AE1-4D2A46C67686}" dt="2024-04-08T20:22:22.127" v="106" actId="478"/>
          <ac:spMkLst>
            <pc:docMk/>
            <pc:sldMk cId="776900742" sldId="302"/>
            <ac:spMk id="2" creationId="{D4E333E6-6F9D-EAC7-9FC9-1ED49FA888AD}"/>
          </ac:spMkLst>
        </pc:spChg>
        <pc:spChg chg="add mod ord">
          <ac:chgData name="Dallas, Tim" userId="09b0fbb3-6add-4126-8ef9-bada1cb4d0e3" providerId="ADAL" clId="{84B1043D-8363-481B-9AE1-4D2A46C67686}" dt="2024-04-08T20:25:00.070" v="129" actId="2711"/>
          <ac:spMkLst>
            <pc:docMk/>
            <pc:sldMk cId="776900742" sldId="302"/>
            <ac:spMk id="3" creationId="{89FC1BC4-0CE9-FF96-62C9-D5906F1BB7B5}"/>
          </ac:spMkLst>
        </pc:spChg>
        <pc:spChg chg="mod ord">
          <ac:chgData name="Dallas, Tim" userId="09b0fbb3-6add-4126-8ef9-bada1cb4d0e3" providerId="ADAL" clId="{84B1043D-8363-481B-9AE1-4D2A46C67686}" dt="2024-04-08T20:22:24.689" v="107" actId="700"/>
          <ac:spMkLst>
            <pc:docMk/>
            <pc:sldMk cId="776900742" sldId="302"/>
            <ac:spMk id="4" creationId="{7A49FE74-40FA-2984-F054-80FFEAA6D090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5" creationId="{020B80DE-6C51-BB90-AE18-5AE9C755935E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6" creationId="{A99F4E1F-9289-19FE-B960-5B29BED4C59F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7" creationId="{70345C0B-D6F4-B399-E54A-6C6D4992FF61}"/>
          </ac:spMkLst>
        </pc:spChg>
        <pc:spChg chg="mod">
          <ac:chgData name="Dallas, Tim" userId="09b0fbb3-6add-4126-8ef9-bada1cb4d0e3" providerId="ADAL" clId="{84B1043D-8363-481B-9AE1-4D2A46C67686}" dt="2024-04-08T20:22:50.038" v="115" actId="404"/>
          <ac:spMkLst>
            <pc:docMk/>
            <pc:sldMk cId="776900742" sldId="302"/>
            <ac:spMk id="8" creationId="{B802AEF6-8841-1F92-B13A-CC325E29224D}"/>
          </ac:spMkLst>
        </pc:spChg>
        <pc:spChg chg="mod">
          <ac:chgData name="Dallas, Tim" userId="09b0fbb3-6add-4126-8ef9-bada1cb4d0e3" providerId="ADAL" clId="{84B1043D-8363-481B-9AE1-4D2A46C67686}" dt="2024-04-08T20:22:46.213" v="113" actId="404"/>
          <ac:spMkLst>
            <pc:docMk/>
            <pc:sldMk cId="776900742" sldId="302"/>
            <ac:spMk id="9" creationId="{D8632A1A-0B0F-059E-9749-A881C234762B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10" creationId="{4C08EE61-CB6D-C0E7-3786-0A5ADCD6DB20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12" creationId="{E8A195EE-40DD-585D-CFCF-6810B4824563}"/>
          </ac:spMkLst>
        </pc:spChg>
        <pc:spChg chg="mod">
          <ac:chgData name="Dallas, Tim" userId="09b0fbb3-6add-4126-8ef9-bada1cb4d0e3" providerId="ADAL" clId="{84B1043D-8363-481B-9AE1-4D2A46C67686}" dt="2024-04-08T20:23:05.565" v="117" actId="1076"/>
          <ac:spMkLst>
            <pc:docMk/>
            <pc:sldMk cId="776900742" sldId="302"/>
            <ac:spMk id="14" creationId="{6856A476-2D3F-6FC0-9C75-7A2B3BC77F71}"/>
          </ac:spMkLst>
        </pc:spChg>
        <pc:spChg chg="mod">
          <ac:chgData name="Dallas, Tim" userId="09b0fbb3-6add-4126-8ef9-bada1cb4d0e3" providerId="ADAL" clId="{84B1043D-8363-481B-9AE1-4D2A46C67686}" dt="2024-04-08T20:22:39.182" v="111" actId="1076"/>
          <ac:spMkLst>
            <pc:docMk/>
            <pc:sldMk cId="776900742" sldId="302"/>
            <ac:spMk id="16" creationId="{DA7EE48B-1EFD-190B-8B31-B132A3F31511}"/>
          </ac:spMkLst>
        </pc:spChg>
      </pc:sldChg>
      <pc:sldChg chg="modSp mod ord">
        <pc:chgData name="Dallas, Tim" userId="09b0fbb3-6add-4126-8ef9-bada1cb4d0e3" providerId="ADAL" clId="{84B1043D-8363-481B-9AE1-4D2A46C67686}" dt="2024-04-09T13:34:42.748" v="232" actId="20577"/>
        <pc:sldMkLst>
          <pc:docMk/>
          <pc:sldMk cId="89358497" sldId="307"/>
        </pc:sldMkLst>
        <pc:spChg chg="mod">
          <ac:chgData name="Dallas, Tim" userId="09b0fbb3-6add-4126-8ef9-bada1cb4d0e3" providerId="ADAL" clId="{84B1043D-8363-481B-9AE1-4D2A46C67686}" dt="2024-04-09T13:34:42.748" v="232" actId="20577"/>
          <ac:spMkLst>
            <pc:docMk/>
            <pc:sldMk cId="89358497" sldId="307"/>
            <ac:spMk id="8195" creationId="{00000000-0000-0000-0000-000000000000}"/>
          </ac:spMkLst>
        </pc:spChg>
      </pc:sldChg>
      <pc:sldChg chg="modSp mod">
        <pc:chgData name="Dallas, Tim" userId="09b0fbb3-6add-4126-8ef9-bada1cb4d0e3" providerId="ADAL" clId="{84B1043D-8363-481B-9AE1-4D2A46C67686}" dt="2024-04-09T19:53:46.601" v="521" actId="20577"/>
        <pc:sldMkLst>
          <pc:docMk/>
          <pc:sldMk cId="93266804" sldId="309"/>
        </pc:sldMkLst>
        <pc:spChg chg="mod">
          <ac:chgData name="Dallas, Tim" userId="09b0fbb3-6add-4126-8ef9-bada1cb4d0e3" providerId="ADAL" clId="{84B1043D-8363-481B-9AE1-4D2A46C67686}" dt="2024-04-09T19:53:46.601" v="521" actId="20577"/>
          <ac:spMkLst>
            <pc:docMk/>
            <pc:sldMk cId="93266804" sldId="309"/>
            <ac:spMk id="2" creationId="{00000000-0000-0000-0000-000000000000}"/>
          </ac:spMkLst>
        </pc:spChg>
        <pc:spChg chg="mod">
          <ac:chgData name="Dallas, Tim" userId="09b0fbb3-6add-4126-8ef9-bada1cb4d0e3" providerId="ADAL" clId="{84B1043D-8363-481B-9AE1-4D2A46C67686}" dt="2024-04-08T21:09:12.206" v="202" actId="6549"/>
          <ac:spMkLst>
            <pc:docMk/>
            <pc:sldMk cId="93266804" sldId="309"/>
            <ac:spMk id="3" creationId="{00000000-0000-0000-0000-000000000000}"/>
          </ac:spMkLst>
        </pc:spChg>
      </pc:sldChg>
      <pc:sldChg chg="addSp delSp modSp mod modClrScheme chgLayout">
        <pc:chgData name="Dallas, Tim" userId="09b0fbb3-6add-4126-8ef9-bada1cb4d0e3" providerId="ADAL" clId="{84B1043D-8363-481B-9AE1-4D2A46C67686}" dt="2024-04-08T20:27:51.218" v="157"/>
        <pc:sldMkLst>
          <pc:docMk/>
          <pc:sldMk cId="2861664456" sldId="310"/>
        </pc:sldMkLst>
        <pc:spChg chg="add del mod ord">
          <ac:chgData name="Dallas, Tim" userId="09b0fbb3-6add-4126-8ef9-bada1cb4d0e3" providerId="ADAL" clId="{84B1043D-8363-481B-9AE1-4D2A46C67686}" dt="2024-04-08T20:27:20.991" v="150" actId="700"/>
          <ac:spMkLst>
            <pc:docMk/>
            <pc:sldMk cId="2861664456" sldId="310"/>
            <ac:spMk id="3" creationId="{85C99201-3C87-F1B6-16CC-3B2419B8A02F}"/>
          </ac:spMkLst>
        </pc:spChg>
        <pc:spChg chg="add mod ord">
          <ac:chgData name="Dallas, Tim" userId="09b0fbb3-6add-4126-8ef9-bada1cb4d0e3" providerId="ADAL" clId="{84B1043D-8363-481B-9AE1-4D2A46C67686}" dt="2024-04-08T20:27:39.473" v="155" actId="6549"/>
          <ac:spMkLst>
            <pc:docMk/>
            <pc:sldMk cId="2861664456" sldId="310"/>
            <ac:spMk id="4" creationId="{34E9D61D-DEAA-A3E1-39A9-FC479FAD7846}"/>
          </ac:spMkLst>
        </pc:spChg>
        <pc:spChg chg="del mod">
          <ac:chgData name="Dallas, Tim" userId="09b0fbb3-6add-4126-8ef9-bada1cb4d0e3" providerId="ADAL" clId="{84B1043D-8363-481B-9AE1-4D2A46C67686}" dt="2024-04-08T20:27:51.218" v="157"/>
          <ac:spMkLst>
            <pc:docMk/>
            <pc:sldMk cId="2861664456" sldId="310"/>
            <ac:spMk id="8195" creationId="{00000000-0000-0000-0000-000000000000}"/>
          </ac:spMkLst>
        </pc:spChg>
      </pc:sldChg>
      <pc:sldChg chg="addSp delSp modSp mod modClrScheme chgLayout">
        <pc:chgData name="Dallas, Tim" userId="09b0fbb3-6add-4126-8ef9-bada1cb4d0e3" providerId="ADAL" clId="{84B1043D-8363-481B-9AE1-4D2A46C67686}" dt="2024-04-08T20:28:57.409" v="175"/>
        <pc:sldMkLst>
          <pc:docMk/>
          <pc:sldMk cId="4198249109" sldId="312"/>
        </pc:sldMkLst>
        <pc:spChg chg="add mod ord">
          <ac:chgData name="Dallas, Tim" userId="09b0fbb3-6add-4126-8ef9-bada1cb4d0e3" providerId="ADAL" clId="{84B1043D-8363-481B-9AE1-4D2A46C67686}" dt="2024-04-08T20:28:56.662" v="173" actId="403"/>
          <ac:spMkLst>
            <pc:docMk/>
            <pc:sldMk cId="4198249109" sldId="312"/>
            <ac:spMk id="2" creationId="{7E21B5DC-F0D3-19D0-BA50-0E38B73E7607}"/>
          </ac:spMkLst>
        </pc:spChg>
        <pc:spChg chg="del mod">
          <ac:chgData name="Dallas, Tim" userId="09b0fbb3-6add-4126-8ef9-bada1cb4d0e3" providerId="ADAL" clId="{84B1043D-8363-481B-9AE1-4D2A46C67686}" dt="2024-04-08T20:28:57.409" v="175"/>
          <ac:spMkLst>
            <pc:docMk/>
            <pc:sldMk cId="4198249109" sldId="312"/>
            <ac:spMk id="8195" creationId="{00000000-0000-0000-0000-000000000000}"/>
          </ac:spMkLst>
        </pc:spChg>
      </pc:sldChg>
      <pc:sldChg chg="addSp delSp modSp mod modClrScheme chgLayout">
        <pc:chgData name="Dallas, Tim" userId="09b0fbb3-6add-4126-8ef9-bada1cb4d0e3" providerId="ADAL" clId="{84B1043D-8363-481B-9AE1-4D2A46C67686}" dt="2024-04-09T13:46:42.011" v="329" actId="14100"/>
        <pc:sldMkLst>
          <pc:docMk/>
          <pc:sldMk cId="122892416" sldId="313"/>
        </pc:sldMkLst>
        <pc:spChg chg="add mod ord">
          <ac:chgData name="Dallas, Tim" userId="09b0fbb3-6add-4126-8ef9-bada1cb4d0e3" providerId="ADAL" clId="{84B1043D-8363-481B-9AE1-4D2A46C67686}" dt="2024-04-09T13:46:42.011" v="329" actId="14100"/>
          <ac:spMkLst>
            <pc:docMk/>
            <pc:sldMk cId="122892416" sldId="313"/>
            <ac:spMk id="2" creationId="{341AC28E-A0BE-F59A-D243-AEC917219C57}"/>
          </ac:spMkLst>
        </pc:spChg>
        <pc:spChg chg="del mod">
          <ac:chgData name="Dallas, Tim" userId="09b0fbb3-6add-4126-8ef9-bada1cb4d0e3" providerId="ADAL" clId="{84B1043D-8363-481B-9AE1-4D2A46C67686}" dt="2024-04-08T20:29:54.676" v="186"/>
          <ac:spMkLst>
            <pc:docMk/>
            <pc:sldMk cId="122892416" sldId="313"/>
            <ac:spMk id="8195" creationId="{00000000-0000-0000-0000-000000000000}"/>
          </ac:spMkLst>
        </pc:spChg>
      </pc:sldChg>
      <pc:sldChg chg="modSp add del">
        <pc:chgData name="Dallas, Tim" userId="09b0fbb3-6add-4126-8ef9-bada1cb4d0e3" providerId="ADAL" clId="{84B1043D-8363-481B-9AE1-4D2A46C67686}" dt="2024-04-09T13:40:59.902" v="269" actId="47"/>
        <pc:sldMkLst>
          <pc:docMk/>
          <pc:sldMk cId="633179272" sldId="314"/>
        </pc:sldMkLst>
        <pc:spChg chg="mod">
          <ac:chgData name="Dallas, Tim" userId="09b0fbb3-6add-4126-8ef9-bada1cb4d0e3" providerId="ADAL" clId="{84B1043D-8363-481B-9AE1-4D2A46C67686}" dt="2024-04-09T13:38:36.897" v="239"/>
          <ac:spMkLst>
            <pc:docMk/>
            <pc:sldMk cId="633179272" sldId="314"/>
            <ac:spMk id="5" creationId="{8A96DB57-4F88-0869-5C9B-5E9C40932A78}"/>
          </ac:spMkLst>
        </pc:spChg>
      </pc:sldChg>
      <pc:sldChg chg="modSp add del">
        <pc:chgData name="Dallas, Tim" userId="09b0fbb3-6add-4126-8ef9-bada1cb4d0e3" providerId="ADAL" clId="{84B1043D-8363-481B-9AE1-4D2A46C67686}" dt="2024-04-09T13:40:59.902" v="269" actId="47"/>
        <pc:sldMkLst>
          <pc:docMk/>
          <pc:sldMk cId="1003698958" sldId="315"/>
        </pc:sldMkLst>
        <pc:spChg chg="mod">
          <ac:chgData name="Dallas, Tim" userId="09b0fbb3-6add-4126-8ef9-bada1cb4d0e3" providerId="ADAL" clId="{84B1043D-8363-481B-9AE1-4D2A46C67686}" dt="2024-04-09T13:38:36.897" v="239"/>
          <ac:spMkLst>
            <pc:docMk/>
            <pc:sldMk cId="1003698958" sldId="315"/>
            <ac:spMk id="5" creationId="{8A96DB57-4F88-0869-5C9B-5E9C40932A78}"/>
          </ac:spMkLst>
        </pc:spChg>
      </pc:sldChg>
      <pc:sldChg chg="modSp mod">
        <pc:chgData name="Dallas, Tim" userId="09b0fbb3-6add-4126-8ef9-bada1cb4d0e3" providerId="ADAL" clId="{84B1043D-8363-481B-9AE1-4D2A46C67686}" dt="2024-04-08T21:11:25.183" v="203" actId="207"/>
        <pc:sldMkLst>
          <pc:docMk/>
          <pc:sldMk cId="830637747" sldId="316"/>
        </pc:sldMkLst>
        <pc:spChg chg="mod">
          <ac:chgData name="Dallas, Tim" userId="09b0fbb3-6add-4126-8ef9-bada1cb4d0e3" providerId="ADAL" clId="{84B1043D-8363-481B-9AE1-4D2A46C67686}" dt="2024-04-08T21:11:25.183" v="203" actId="207"/>
          <ac:spMkLst>
            <pc:docMk/>
            <pc:sldMk cId="830637747" sldId="316"/>
            <ac:spMk id="2" creationId="{00000000-0000-0000-0000-000000000000}"/>
          </ac:spMkLst>
        </pc:spChg>
      </pc:sldChg>
      <pc:sldChg chg="delSp modSp add mod ord setBg delDesignElem">
        <pc:chgData name="Dallas, Tim" userId="09b0fbb3-6add-4126-8ef9-bada1cb4d0e3" providerId="ADAL" clId="{84B1043D-8363-481B-9AE1-4D2A46C67686}" dt="2024-04-09T13:45:52.773" v="328" actId="20577"/>
        <pc:sldMkLst>
          <pc:docMk/>
          <pc:sldMk cId="3106894268" sldId="318"/>
        </pc:sldMkLst>
        <pc:spChg chg="mod">
          <ac:chgData name="Dallas, Tim" userId="09b0fbb3-6add-4126-8ef9-bada1cb4d0e3" providerId="ADAL" clId="{84B1043D-8363-481B-9AE1-4D2A46C67686}" dt="2024-04-09T13:45:52.773" v="328" actId="20577"/>
          <ac:spMkLst>
            <pc:docMk/>
            <pc:sldMk cId="3106894268" sldId="318"/>
            <ac:spMk id="2" creationId="{2AD5138C-16EB-85AF-34E3-66172762BDDE}"/>
          </ac:spMkLst>
        </pc:spChg>
        <pc:spChg chg="mod">
          <ac:chgData name="Dallas, Tim" userId="09b0fbb3-6add-4126-8ef9-bada1cb4d0e3" providerId="ADAL" clId="{84B1043D-8363-481B-9AE1-4D2A46C67686}" dt="2024-04-08T20:18:25.198" v="64"/>
          <ac:spMkLst>
            <pc:docMk/>
            <pc:sldMk cId="3106894268" sldId="318"/>
            <ac:spMk id="5" creationId="{315F735B-9135-CF23-5075-34464D4129C3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3106894268" sldId="318"/>
            <ac:spMk id="22" creationId="{A3EFF7B1-6CB7-47D1-AD37-B870CA2B2151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3106894268" sldId="318"/>
            <ac:spMk id="24" creationId="{7FA2962B-21B6-4689-A95D-A8FF6ADE47F1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3106894268" sldId="318"/>
            <ac:spMk id="40" creationId="{A00D2CE1-35C1-46E6-BD59-CEE668BD90F4}"/>
          </ac:spMkLst>
        </pc:spChg>
        <pc:spChg chg="del">
          <ac:chgData name="Dallas, Tim" userId="09b0fbb3-6add-4126-8ef9-bada1cb4d0e3" providerId="ADAL" clId="{84B1043D-8363-481B-9AE1-4D2A46C67686}" dt="2024-04-08T20:18:25.198" v="64"/>
          <ac:spMkLst>
            <pc:docMk/>
            <pc:sldMk cId="3106894268" sldId="318"/>
            <ac:spMk id="48" creationId="{E18403B7-F2C7-4C07-8522-21C31910902C}"/>
          </ac:spMkLst>
        </pc:s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3106894268" sldId="318"/>
            <ac:grpSpMk id="26" creationId="{A745280D-ED36-41FE-8EB1-CE597C99CFE8}"/>
          </ac:grpSpMkLst>
        </pc:gr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3106894268" sldId="318"/>
            <ac:grpSpMk id="32" creationId="{80E95A5C-1E97-41C3-9DEC-245FF6DEBF1F}"/>
          </ac:grpSpMkLst>
        </pc:gr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3106894268" sldId="318"/>
            <ac:grpSpMk id="42" creationId="{A58DCE86-9AE1-46D1-96D6-04B8B3EDF6FA}"/>
          </ac:grpSpMkLst>
        </pc:grpChg>
        <pc:grpChg chg="del">
          <ac:chgData name="Dallas, Tim" userId="09b0fbb3-6add-4126-8ef9-bada1cb4d0e3" providerId="ADAL" clId="{84B1043D-8363-481B-9AE1-4D2A46C67686}" dt="2024-04-08T20:18:25.198" v="64"/>
          <ac:grpSpMkLst>
            <pc:docMk/>
            <pc:sldMk cId="3106894268" sldId="318"/>
            <ac:grpSpMk id="50" creationId="{23B58CC6-A99E-43AF-A467-256F19287FB8}"/>
          </ac:grpSpMkLst>
        </pc:grpChg>
        <pc:graphicFrameChg chg="modGraphic">
          <ac:chgData name="Dallas, Tim" userId="09b0fbb3-6add-4126-8ef9-bada1cb4d0e3" providerId="ADAL" clId="{84B1043D-8363-481B-9AE1-4D2A46C67686}" dt="2024-04-08T20:31:41.500" v="201" actId="207"/>
          <ac:graphicFrameMkLst>
            <pc:docMk/>
            <pc:sldMk cId="3106894268" sldId="318"/>
            <ac:graphicFrameMk id="7" creationId="{9A18148A-6F01-9B89-22B2-E2A24E5BEE44}"/>
          </ac:graphicFrameMkLst>
        </pc:graphicFrameChg>
      </pc:sldChg>
      <pc:sldChg chg="modSp mod">
        <pc:chgData name="Dallas, Tim" userId="09b0fbb3-6add-4126-8ef9-bada1cb4d0e3" providerId="ADAL" clId="{84B1043D-8363-481B-9AE1-4D2A46C67686}" dt="2024-04-08T20:31:28.268" v="199" actId="1076"/>
        <pc:sldMkLst>
          <pc:docMk/>
          <pc:sldMk cId="4142245882" sldId="323"/>
        </pc:sldMkLst>
        <pc:spChg chg="mod">
          <ac:chgData name="Dallas, Tim" userId="09b0fbb3-6add-4126-8ef9-bada1cb4d0e3" providerId="ADAL" clId="{84B1043D-8363-481B-9AE1-4D2A46C67686}" dt="2024-04-08T20:31:28.268" v="199" actId="1076"/>
          <ac:spMkLst>
            <pc:docMk/>
            <pc:sldMk cId="4142245882" sldId="323"/>
            <ac:spMk id="3" creationId="{00000000-0000-0000-0000-000000000000}"/>
          </ac:spMkLst>
        </pc:spChg>
      </pc:sldChg>
      <pc:sldChg chg="addSp delSp modSp mod modClrScheme chgLayout">
        <pc:chgData name="Dallas, Tim" userId="09b0fbb3-6add-4126-8ef9-bada1cb4d0e3" providerId="ADAL" clId="{84B1043D-8363-481B-9AE1-4D2A46C67686}" dt="2024-04-08T20:30:51.086" v="198" actId="404"/>
        <pc:sldMkLst>
          <pc:docMk/>
          <pc:sldMk cId="2008182275" sldId="326"/>
        </pc:sldMkLst>
        <pc:spChg chg="add mod ord">
          <ac:chgData name="Dallas, Tim" userId="09b0fbb3-6add-4126-8ef9-bada1cb4d0e3" providerId="ADAL" clId="{84B1043D-8363-481B-9AE1-4D2A46C67686}" dt="2024-04-08T20:30:51.086" v="198" actId="404"/>
          <ac:spMkLst>
            <pc:docMk/>
            <pc:sldMk cId="2008182275" sldId="326"/>
            <ac:spMk id="2" creationId="{04F1E0FB-1188-F545-2335-10B6BA103895}"/>
          </ac:spMkLst>
        </pc:spChg>
        <pc:spChg chg="del mod">
          <ac:chgData name="Dallas, Tim" userId="09b0fbb3-6add-4126-8ef9-bada1cb4d0e3" providerId="ADAL" clId="{84B1043D-8363-481B-9AE1-4D2A46C67686}" dt="2024-04-08T20:30:10.477" v="190" actId="478"/>
          <ac:spMkLst>
            <pc:docMk/>
            <pc:sldMk cId="2008182275" sldId="326"/>
            <ac:spMk id="8195" creationId="{00000000-0000-0000-0000-000000000000}"/>
          </ac:spMkLst>
        </pc:spChg>
      </pc:sldChg>
      <pc:sldChg chg="addSp delSp modSp mod">
        <pc:chgData name="Dallas, Tim" userId="09b0fbb3-6add-4126-8ef9-bada1cb4d0e3" providerId="ADAL" clId="{84B1043D-8363-481B-9AE1-4D2A46C67686}" dt="2024-04-09T13:48:00.097" v="337"/>
        <pc:sldMkLst>
          <pc:docMk/>
          <pc:sldMk cId="3502621720" sldId="327"/>
        </pc:sldMkLst>
        <pc:spChg chg="del">
          <ac:chgData name="Dallas, Tim" userId="09b0fbb3-6add-4126-8ef9-bada1cb4d0e3" providerId="ADAL" clId="{84B1043D-8363-481B-9AE1-4D2A46C67686}" dt="2024-04-09T13:47:44.166" v="333" actId="478"/>
          <ac:spMkLst>
            <pc:docMk/>
            <pc:sldMk cId="3502621720" sldId="327"/>
            <ac:spMk id="2" creationId="{00000000-0000-0000-0000-000000000000}"/>
          </ac:spMkLst>
        </pc:spChg>
        <pc:spChg chg="mod">
          <ac:chgData name="Dallas, Tim" userId="09b0fbb3-6add-4126-8ef9-bada1cb4d0e3" providerId="ADAL" clId="{84B1043D-8363-481B-9AE1-4D2A46C67686}" dt="2024-04-09T13:47:48.641" v="335" actId="20577"/>
          <ac:spMkLst>
            <pc:docMk/>
            <pc:sldMk cId="3502621720" sldId="327"/>
            <ac:spMk id="3" creationId="{00000000-0000-0000-0000-000000000000}"/>
          </ac:spMkLst>
        </pc:spChg>
        <pc:spChg chg="add del mod">
          <ac:chgData name="Dallas, Tim" userId="09b0fbb3-6add-4126-8ef9-bada1cb4d0e3" providerId="ADAL" clId="{84B1043D-8363-481B-9AE1-4D2A46C67686}" dt="2024-04-09T13:47:46.411" v="334" actId="478"/>
          <ac:spMkLst>
            <pc:docMk/>
            <pc:sldMk cId="3502621720" sldId="327"/>
            <ac:spMk id="5" creationId="{01C29588-B474-28E0-4D1C-F1C2A991C62B}"/>
          </ac:spMkLst>
        </pc:spChg>
        <pc:spChg chg="add mod">
          <ac:chgData name="Dallas, Tim" userId="09b0fbb3-6add-4126-8ef9-bada1cb4d0e3" providerId="ADAL" clId="{84B1043D-8363-481B-9AE1-4D2A46C67686}" dt="2024-04-09T13:48:00.097" v="337"/>
          <ac:spMkLst>
            <pc:docMk/>
            <pc:sldMk cId="3502621720" sldId="327"/>
            <ac:spMk id="6" creationId="{209C75BB-B9A9-8F85-98FF-E6C5E2F8095B}"/>
          </ac:spMkLst>
        </pc:spChg>
        <pc:spChg chg="add mod">
          <ac:chgData name="Dallas, Tim" userId="09b0fbb3-6add-4126-8ef9-bada1cb4d0e3" providerId="ADAL" clId="{84B1043D-8363-481B-9AE1-4D2A46C67686}" dt="2024-04-09T13:48:00.097" v="337"/>
          <ac:spMkLst>
            <pc:docMk/>
            <pc:sldMk cId="3502621720" sldId="327"/>
            <ac:spMk id="7" creationId="{EAB9E480-EA02-D1E3-7208-2AEA6909C585}"/>
          </ac:spMkLst>
        </pc:spChg>
        <pc:spChg chg="add mod">
          <ac:chgData name="Dallas, Tim" userId="09b0fbb3-6add-4126-8ef9-bada1cb4d0e3" providerId="ADAL" clId="{84B1043D-8363-481B-9AE1-4D2A46C67686}" dt="2024-04-09T13:48:00.097" v="337"/>
          <ac:spMkLst>
            <pc:docMk/>
            <pc:sldMk cId="3502621720" sldId="327"/>
            <ac:spMk id="10" creationId="{BBD20C19-3BE6-1113-EB8F-917883286892}"/>
          </ac:spMkLst>
        </pc:spChg>
        <pc:spChg chg="add mod">
          <ac:chgData name="Dallas, Tim" userId="09b0fbb3-6add-4126-8ef9-bada1cb4d0e3" providerId="ADAL" clId="{84B1043D-8363-481B-9AE1-4D2A46C67686}" dt="2024-04-09T13:48:00.097" v="337"/>
          <ac:spMkLst>
            <pc:docMk/>
            <pc:sldMk cId="3502621720" sldId="327"/>
            <ac:spMk id="12" creationId="{993C1B81-221B-0EE9-7724-F03C0C2E9812}"/>
          </ac:spMkLst>
        </pc:spChg>
        <pc:picChg chg="add mod">
          <ac:chgData name="Dallas, Tim" userId="09b0fbb3-6add-4126-8ef9-bada1cb4d0e3" providerId="ADAL" clId="{84B1043D-8363-481B-9AE1-4D2A46C67686}" dt="2024-04-09T13:48:00.097" v="337"/>
          <ac:picMkLst>
            <pc:docMk/>
            <pc:sldMk cId="3502621720" sldId="327"/>
            <ac:picMk id="8" creationId="{19FFECC2-268B-9E10-5374-FD6E924E755B}"/>
          </ac:picMkLst>
        </pc:picChg>
        <pc:picChg chg="add mod">
          <ac:chgData name="Dallas, Tim" userId="09b0fbb3-6add-4126-8ef9-bada1cb4d0e3" providerId="ADAL" clId="{84B1043D-8363-481B-9AE1-4D2A46C67686}" dt="2024-04-09T13:48:00.097" v="337"/>
          <ac:picMkLst>
            <pc:docMk/>
            <pc:sldMk cId="3502621720" sldId="327"/>
            <ac:picMk id="9" creationId="{082EBF72-10A3-6C23-A377-104D248E13B3}"/>
          </ac:picMkLst>
        </pc:picChg>
        <pc:picChg chg="add mod">
          <ac:chgData name="Dallas, Tim" userId="09b0fbb3-6add-4126-8ef9-bada1cb4d0e3" providerId="ADAL" clId="{84B1043D-8363-481B-9AE1-4D2A46C67686}" dt="2024-04-09T13:48:00.097" v="337"/>
          <ac:picMkLst>
            <pc:docMk/>
            <pc:sldMk cId="3502621720" sldId="327"/>
            <ac:picMk id="11" creationId="{339259A2-9863-BD65-2988-4A808E2F9B81}"/>
          </ac:picMkLst>
        </pc:picChg>
      </pc:sldChg>
      <pc:sldChg chg="modSp mod modClrScheme chgLayout">
        <pc:chgData name="Dallas, Tim" userId="09b0fbb3-6add-4126-8ef9-bada1cb4d0e3" providerId="ADAL" clId="{84B1043D-8363-481B-9AE1-4D2A46C67686}" dt="2024-04-08T20:28:26.649" v="162" actId="700"/>
        <pc:sldMkLst>
          <pc:docMk/>
          <pc:sldMk cId="1693304526" sldId="329"/>
        </pc:sldMkLst>
        <pc:spChg chg="mod ord">
          <ac:chgData name="Dallas, Tim" userId="09b0fbb3-6add-4126-8ef9-bada1cb4d0e3" providerId="ADAL" clId="{84B1043D-8363-481B-9AE1-4D2A46C67686}" dt="2024-04-08T20:28:26.649" v="162" actId="700"/>
          <ac:spMkLst>
            <pc:docMk/>
            <pc:sldMk cId="1693304526" sldId="329"/>
            <ac:spMk id="2" creationId="{00000000-0000-0000-0000-000000000000}"/>
          </ac:spMkLst>
        </pc:spChg>
        <pc:spChg chg="mod ord">
          <ac:chgData name="Dallas, Tim" userId="09b0fbb3-6add-4126-8ef9-bada1cb4d0e3" providerId="ADAL" clId="{84B1043D-8363-481B-9AE1-4D2A46C67686}" dt="2024-04-08T20:28:26.649" v="162" actId="700"/>
          <ac:spMkLst>
            <pc:docMk/>
            <pc:sldMk cId="1693304526" sldId="329"/>
            <ac:spMk id="3" creationId="{00000000-0000-0000-0000-000000000000}"/>
          </ac:spMkLst>
        </pc:spChg>
      </pc:sldChg>
      <pc:sldChg chg="modSp mod modClrScheme chgLayout">
        <pc:chgData name="Dallas, Tim" userId="09b0fbb3-6add-4126-8ef9-bada1cb4d0e3" providerId="ADAL" clId="{84B1043D-8363-481B-9AE1-4D2A46C67686}" dt="2024-04-08T20:27:02.369" v="148" actId="700"/>
        <pc:sldMkLst>
          <pc:docMk/>
          <pc:sldMk cId="4177644086" sldId="335"/>
        </pc:sldMkLst>
        <pc:spChg chg="mod ord">
          <ac:chgData name="Dallas, Tim" userId="09b0fbb3-6add-4126-8ef9-bada1cb4d0e3" providerId="ADAL" clId="{84B1043D-8363-481B-9AE1-4D2A46C67686}" dt="2024-04-08T20:27:02.369" v="148" actId="700"/>
          <ac:spMkLst>
            <pc:docMk/>
            <pc:sldMk cId="4177644086" sldId="335"/>
            <ac:spMk id="2" creationId="{5A19370C-A24D-47E3-95D1-2E1C60AF6678}"/>
          </ac:spMkLst>
        </pc:spChg>
        <pc:spChg chg="mod ord">
          <ac:chgData name="Dallas, Tim" userId="09b0fbb3-6add-4126-8ef9-bada1cb4d0e3" providerId="ADAL" clId="{84B1043D-8363-481B-9AE1-4D2A46C67686}" dt="2024-04-08T20:27:02.369" v="148" actId="700"/>
          <ac:spMkLst>
            <pc:docMk/>
            <pc:sldMk cId="4177644086" sldId="335"/>
            <ac:spMk id="3" creationId="{8547F757-2B38-4B21-92D1-97EFD248BE11}"/>
          </ac:spMkLst>
        </pc:spChg>
      </pc:sldChg>
      <pc:sldChg chg="del">
        <pc:chgData name="Dallas, Tim" userId="09b0fbb3-6add-4126-8ef9-bada1cb4d0e3" providerId="ADAL" clId="{84B1043D-8363-481B-9AE1-4D2A46C67686}" dt="2024-04-08T20:07:15.507" v="47" actId="47"/>
        <pc:sldMkLst>
          <pc:docMk/>
          <pc:sldMk cId="1125182604" sldId="341"/>
        </pc:sldMkLst>
      </pc:sldChg>
      <pc:sldChg chg="del">
        <pc:chgData name="Dallas, Tim" userId="09b0fbb3-6add-4126-8ef9-bada1cb4d0e3" providerId="ADAL" clId="{84B1043D-8363-481B-9AE1-4D2A46C67686}" dt="2024-04-08T20:03:39.816" v="44" actId="47"/>
        <pc:sldMkLst>
          <pc:docMk/>
          <pc:sldMk cId="2626826363" sldId="343"/>
        </pc:sldMkLst>
      </pc:sldChg>
      <pc:sldChg chg="del">
        <pc:chgData name="Dallas, Tim" userId="09b0fbb3-6add-4126-8ef9-bada1cb4d0e3" providerId="ADAL" clId="{84B1043D-8363-481B-9AE1-4D2A46C67686}" dt="2024-04-08T20:03:51.266" v="45" actId="47"/>
        <pc:sldMkLst>
          <pc:docMk/>
          <pc:sldMk cId="634286319" sldId="344"/>
        </pc:sldMkLst>
      </pc:sldChg>
      <pc:sldChg chg="del">
        <pc:chgData name="Dallas, Tim" userId="09b0fbb3-6add-4126-8ef9-bada1cb4d0e3" providerId="ADAL" clId="{84B1043D-8363-481B-9AE1-4D2A46C67686}" dt="2024-04-08T20:03:51.266" v="45" actId="47"/>
        <pc:sldMkLst>
          <pc:docMk/>
          <pc:sldMk cId="174212577" sldId="346"/>
        </pc:sldMkLst>
      </pc:sldChg>
      <pc:sldChg chg="addSp delSp modSp add mod ord chgLayout">
        <pc:chgData name="Dallas, Tim" userId="09b0fbb3-6add-4126-8ef9-bada1cb4d0e3" providerId="ADAL" clId="{84B1043D-8363-481B-9AE1-4D2A46C67686}" dt="2024-04-09T13:35:24.265" v="236"/>
        <pc:sldMkLst>
          <pc:docMk/>
          <pc:sldMk cId="1129095238" sldId="363"/>
        </pc:sldMkLst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2" creationId="{96273691-7531-CEE5-1C53-25C2C7DE869C}"/>
          </ac:spMkLst>
        </pc:spChg>
        <pc:spChg chg="add mod ord">
          <ac:chgData name="Dallas, Tim" userId="09b0fbb3-6add-4126-8ef9-bada1cb4d0e3" providerId="ADAL" clId="{84B1043D-8363-481B-9AE1-4D2A46C67686}" dt="2024-04-08T20:25:22.599" v="135" actId="2711"/>
          <ac:spMkLst>
            <pc:docMk/>
            <pc:sldMk cId="1129095238" sldId="363"/>
            <ac:spMk id="4" creationId="{30389D5B-26AB-E73A-9DBE-DF2C7D38AB43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6" creationId="{48813A08-EA8F-D7C0-5AF2-EF57896743D9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8" creationId="{B28CA550-66E2-02F9-F083-1E52438C7DCC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11" creationId="{AB3DE79F-3B1E-40E8-BE2D-4CA7631C6DFC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13" creationId="{DDBF06C9-EA8A-C439-7012-36AEAED7CEF6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14" creationId="{0556125D-BC5F-877F-6E88-A6DAC2DB4C99}"/>
          </ac:spMkLst>
        </pc:spChg>
        <pc:spChg chg="mod">
          <ac:chgData name="Dallas, Tim" userId="09b0fbb3-6add-4126-8ef9-bada1cb4d0e3" providerId="ADAL" clId="{84B1043D-8363-481B-9AE1-4D2A46C67686}" dt="2024-04-08T20:25:28.649" v="136" actId="1076"/>
          <ac:spMkLst>
            <pc:docMk/>
            <pc:sldMk cId="1129095238" sldId="363"/>
            <ac:spMk id="15" creationId="{0C3E6D98-1B17-76BD-ADB0-1BD95BF4EBBD}"/>
          </ac:spMkLst>
        </pc:spChg>
        <pc:spChg chg="del mod">
          <ac:chgData name="Dallas, Tim" userId="09b0fbb3-6add-4126-8ef9-bada1cb4d0e3" providerId="ADAL" clId="{84B1043D-8363-481B-9AE1-4D2A46C67686}" dt="2024-04-08T20:25:10.347" v="131" actId="478"/>
          <ac:spMkLst>
            <pc:docMk/>
            <pc:sldMk cId="1129095238" sldId="363"/>
            <ac:spMk id="16" creationId="{D132AF36-24F5-4BF5-FCE1-B3871A3543B7}"/>
          </ac:spMkLst>
        </pc:spChg>
        <pc:spChg chg="mod">
          <ac:chgData name="Dallas, Tim" userId="09b0fbb3-6add-4126-8ef9-bada1cb4d0e3" providerId="ADAL" clId="{84B1043D-8363-481B-9AE1-4D2A46C67686}" dt="2024-04-08T20:26:06.826" v="140" actId="207"/>
          <ac:spMkLst>
            <pc:docMk/>
            <pc:sldMk cId="1129095238" sldId="363"/>
            <ac:spMk id="17" creationId="{3F80D6E8-7140-65E2-8851-291E57F7C053}"/>
          </ac:spMkLst>
        </pc:spChg>
        <pc:spChg chg="mod">
          <ac:chgData name="Dallas, Tim" userId="09b0fbb3-6add-4126-8ef9-bada1cb4d0e3" providerId="ADAL" clId="{84B1043D-8363-481B-9AE1-4D2A46C67686}" dt="2024-04-08T20:25:49.272" v="139" actId="2711"/>
          <ac:spMkLst>
            <pc:docMk/>
            <pc:sldMk cId="1129095238" sldId="363"/>
            <ac:spMk id="19" creationId="{92C6E674-E959-BDBE-3C6F-A4B7858F66F1}"/>
          </ac:spMkLst>
        </pc:spChg>
        <pc:spChg chg="mod">
          <ac:chgData name="Dallas, Tim" userId="09b0fbb3-6add-4126-8ef9-bada1cb4d0e3" providerId="ADAL" clId="{84B1043D-8363-481B-9AE1-4D2A46C67686}" dt="2024-04-08T20:25:49.272" v="139" actId="2711"/>
          <ac:spMkLst>
            <pc:docMk/>
            <pc:sldMk cId="1129095238" sldId="363"/>
            <ac:spMk id="20" creationId="{BE61FF04-B65D-F783-5BC8-D2105970FF43}"/>
          </ac:spMkLst>
        </pc:spChg>
        <pc:spChg chg="mod">
          <ac:chgData name="Dallas, Tim" userId="09b0fbb3-6add-4126-8ef9-bada1cb4d0e3" providerId="ADAL" clId="{84B1043D-8363-481B-9AE1-4D2A46C67686}" dt="2024-04-08T20:25:49.272" v="139" actId="2711"/>
          <ac:spMkLst>
            <pc:docMk/>
            <pc:sldMk cId="1129095238" sldId="363"/>
            <ac:spMk id="21" creationId="{DFF5FFFD-B509-A80F-77A3-35924B3DD340}"/>
          </ac:spMkLst>
        </pc:spChg>
        <pc:spChg chg="mod">
          <ac:chgData name="Dallas, Tim" userId="09b0fbb3-6add-4126-8ef9-bada1cb4d0e3" providerId="ADAL" clId="{84B1043D-8363-481B-9AE1-4D2A46C67686}" dt="2024-04-08T20:25:42.831" v="138" actId="2711"/>
          <ac:spMkLst>
            <pc:docMk/>
            <pc:sldMk cId="1129095238" sldId="363"/>
            <ac:spMk id="22" creationId="{D16BCA9C-50FE-99D0-3D87-199E7FD22680}"/>
          </ac:spMkLst>
        </pc:spChg>
        <pc:picChg chg="mod">
          <ac:chgData name="Dallas, Tim" userId="09b0fbb3-6add-4126-8ef9-bada1cb4d0e3" providerId="ADAL" clId="{84B1043D-8363-481B-9AE1-4D2A46C67686}" dt="2024-04-08T20:25:49.272" v="139" actId="2711"/>
          <ac:picMkLst>
            <pc:docMk/>
            <pc:sldMk cId="1129095238" sldId="363"/>
            <ac:picMk id="18" creationId="{F2CBE0E1-8C86-C079-A745-4D7B4D93D798}"/>
          </ac:picMkLst>
        </pc:picChg>
      </pc:sldChg>
      <pc:sldChg chg="addSp delSp modSp add mod ord modClrScheme chgLayout">
        <pc:chgData name="Dallas, Tim" userId="09b0fbb3-6add-4126-8ef9-bada1cb4d0e3" providerId="ADAL" clId="{84B1043D-8363-481B-9AE1-4D2A46C67686}" dt="2024-04-09T13:34:13.429" v="226" actId="12788"/>
        <pc:sldMkLst>
          <pc:docMk/>
          <pc:sldMk cId="3576769956" sldId="364"/>
        </pc:sldMkLst>
        <pc:spChg chg="add mod ord">
          <ac:chgData name="Dallas, Tim" userId="09b0fbb3-6add-4126-8ef9-bada1cb4d0e3" providerId="ADAL" clId="{84B1043D-8363-481B-9AE1-4D2A46C67686}" dt="2024-04-08T20:23:30.423" v="118" actId="2711"/>
          <ac:spMkLst>
            <pc:docMk/>
            <pc:sldMk cId="3576769956" sldId="364"/>
            <ac:spMk id="2" creationId="{5F72F50F-3496-4C6B-9453-D9A2DE217526}"/>
          </ac:spMkLst>
        </pc:spChg>
        <pc:spChg chg="mod ord">
          <ac:chgData name="Dallas, Tim" userId="09b0fbb3-6add-4126-8ef9-bada1cb4d0e3" providerId="ADAL" clId="{84B1043D-8363-481B-9AE1-4D2A46C67686}" dt="2024-04-08T20:23:33.979" v="119" actId="6549"/>
          <ac:spMkLst>
            <pc:docMk/>
            <pc:sldMk cId="3576769956" sldId="364"/>
            <ac:spMk id="3" creationId="{6A44B54E-B261-C4B2-3AD8-6EFDB7E1AC77}"/>
          </ac:spMkLst>
        </pc:spChg>
        <pc:spChg chg="del mod">
          <ac:chgData name="Dallas, Tim" userId="09b0fbb3-6add-4126-8ef9-bada1cb4d0e3" providerId="ADAL" clId="{84B1043D-8363-481B-9AE1-4D2A46C67686}" dt="2024-04-08T20:20:19.402" v="83"/>
          <ac:spMkLst>
            <pc:docMk/>
            <pc:sldMk cId="3576769956" sldId="364"/>
            <ac:spMk id="5" creationId="{89D22336-6C4E-8C17-3C04-301BAFF65843}"/>
          </ac:spMkLst>
        </pc:spChg>
        <pc:spChg chg="mod">
          <ac:chgData name="Dallas, Tim" userId="09b0fbb3-6add-4126-8ef9-bada1cb4d0e3" providerId="ADAL" clId="{84B1043D-8363-481B-9AE1-4D2A46C67686}" dt="2024-04-09T13:34:13.429" v="226" actId="12788"/>
          <ac:spMkLst>
            <pc:docMk/>
            <pc:sldMk cId="3576769956" sldId="364"/>
            <ac:spMk id="6" creationId="{7ADDCD85-43C8-3144-E9FF-14C4371FD17F}"/>
          </ac:spMkLst>
        </pc:spChg>
        <pc:spChg chg="mod">
          <ac:chgData name="Dallas, Tim" userId="09b0fbb3-6add-4126-8ef9-bada1cb4d0e3" providerId="ADAL" clId="{84B1043D-8363-481B-9AE1-4D2A46C67686}" dt="2024-04-09T13:33:25.007" v="219" actId="1076"/>
          <ac:spMkLst>
            <pc:docMk/>
            <pc:sldMk cId="3576769956" sldId="364"/>
            <ac:spMk id="8" creationId="{F651B7B7-D0F8-59A8-D6FA-E4A39D65AC5F}"/>
          </ac:spMkLst>
        </pc:spChg>
        <pc:spChg chg="mod">
          <ac:chgData name="Dallas, Tim" userId="09b0fbb3-6add-4126-8ef9-bada1cb4d0e3" providerId="ADAL" clId="{84B1043D-8363-481B-9AE1-4D2A46C67686}" dt="2024-04-09T13:33:29.856" v="220" actId="1076"/>
          <ac:spMkLst>
            <pc:docMk/>
            <pc:sldMk cId="3576769956" sldId="364"/>
            <ac:spMk id="9" creationId="{F6797562-F203-333B-1F2E-4FEDAD51A7E6}"/>
          </ac:spMkLst>
        </pc:spChg>
        <pc:spChg chg="mod">
          <ac:chgData name="Dallas, Tim" userId="09b0fbb3-6add-4126-8ef9-bada1cb4d0e3" providerId="ADAL" clId="{84B1043D-8363-481B-9AE1-4D2A46C67686}" dt="2024-04-09T13:34:13.429" v="226" actId="12788"/>
          <ac:spMkLst>
            <pc:docMk/>
            <pc:sldMk cId="3576769956" sldId="364"/>
            <ac:spMk id="10" creationId="{226A60C2-E694-49C9-B336-8B7380CB9EB4}"/>
          </ac:spMkLst>
        </pc:spChg>
        <pc:spChg chg="mod">
          <ac:chgData name="Dallas, Tim" userId="09b0fbb3-6add-4126-8ef9-bada1cb4d0e3" providerId="ADAL" clId="{84B1043D-8363-481B-9AE1-4D2A46C67686}" dt="2024-04-09T13:33:18.602" v="218" actId="403"/>
          <ac:spMkLst>
            <pc:docMk/>
            <pc:sldMk cId="3576769956" sldId="364"/>
            <ac:spMk id="11" creationId="{865FAB8A-DF4E-7F2C-30D5-A960AAFB790E}"/>
          </ac:spMkLst>
        </pc:spChg>
        <pc:grpChg chg="add mod">
          <ac:chgData name="Dallas, Tim" userId="09b0fbb3-6add-4126-8ef9-bada1cb4d0e3" providerId="ADAL" clId="{84B1043D-8363-481B-9AE1-4D2A46C67686}" dt="2024-04-09T13:34:13.429" v="226" actId="12788"/>
          <ac:grpSpMkLst>
            <pc:docMk/>
            <pc:sldMk cId="3576769956" sldId="364"/>
            <ac:grpSpMk id="7" creationId="{5BCA3A03-D44F-89F8-C000-FDDFCC8E194A}"/>
          </ac:grpSpMkLst>
        </pc:grpChg>
      </pc:sldChg>
      <pc:sldChg chg="addSp delSp modSp add mod ord chgLayout">
        <pc:chgData name="Dallas, Tim" userId="09b0fbb3-6add-4126-8ef9-bada1cb4d0e3" providerId="ADAL" clId="{84B1043D-8363-481B-9AE1-4D2A46C67686}" dt="2024-04-08T21:13:21.100" v="214"/>
        <pc:sldMkLst>
          <pc:docMk/>
          <pc:sldMk cId="3762022784" sldId="365"/>
        </pc:sldMkLst>
        <pc:spChg chg="add mod ord">
          <ac:chgData name="Dallas, Tim" userId="09b0fbb3-6add-4126-8ef9-bada1cb4d0e3" providerId="ADAL" clId="{84B1043D-8363-481B-9AE1-4D2A46C67686}" dt="2024-04-08T21:11:54.163" v="207" actId="404"/>
          <ac:spMkLst>
            <pc:docMk/>
            <pc:sldMk cId="3762022784" sldId="365"/>
            <ac:spMk id="2" creationId="{726F2EAC-6D4F-CC08-899F-6BA030A57E7E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3" creationId="{6EAE741F-A3F7-DAE6-32F0-04D4B9542CB0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5" creationId="{020B80DE-6C51-BB90-AE18-5AE9C755935E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6" creationId="{A99F4E1F-9289-19FE-B960-5B29BED4C59F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7" creationId="{AD7DE78A-16C4-3921-E389-0FD310033443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8" creationId="{3DD6F38B-052F-9572-E616-4B5886AD61B4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9" creationId="{4571F320-B730-0526-C445-531BEBA2D68F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0" creationId="{6B13E642-6017-7B96-B13A-1A9AD53FF8C5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1" creationId="{C1F8D429-F1AB-40D3-9057-6EF9D214E81F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2" creationId="{0643CDBF-0A60-D031-C8C4-9979842E08E5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3" creationId="{3EB72A92-208F-9C65-A9E5-4938C8E50793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4" creationId="{21ECEFED-22E6-A6DE-033C-D586964E1FD6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5" creationId="{15AC1702-3196-66DE-A46B-23F14C029A1D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6" creationId="{F6E78085-0B63-FB7F-8CE9-B5B8EB4A28CD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7" creationId="{C113C422-462F-AE7C-96D1-4B58E767FC65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8" creationId="{FCD3FB56-7368-6321-9624-EF2C5093512D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19" creationId="{DCE258E3-1368-9E4F-FDE2-52C03599B3AE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0" creationId="{EE74853A-EC98-751C-F19E-FCFDA31F540C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1" creationId="{D17B51D3-A6EA-4B0B-F99B-BB6CD4F6FE7E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2" creationId="{7923944C-7659-1A8C-A118-D7AA6814CC3C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3" creationId="{9C2E68E9-87DB-30DB-F044-640A3B45E919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4" creationId="{748C94AF-239E-4D5B-BFCF-42718D315DC7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5" creationId="{9C348148-7DAF-E944-B1F3-E53C3E47E890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6" creationId="{CD756659-25A1-BD6B-FEE1-47F5EA6828D1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7" creationId="{723F4FF2-3E30-AB6E-256F-C02D2BD7AC96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8" creationId="{ACB5262B-6120-0E3B-CE32-27B8C455D3BE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29" creationId="{146E664D-66F9-61ED-6509-1C4D1A300F8C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30" creationId="{D641EB2D-48DD-72D8-B42F-9F4FB6327600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3" creationId="{479A68D8-7C0C-596C-43AC-F0A9FA86389F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4" creationId="{5B7822EA-F21D-E563-6B8C-92EC087A0EBC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5" creationId="{2D0CDE56-A8C3-E196-27EE-0F833496298A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6" creationId="{468C49A4-5C9A-B905-62A9-2DD648414DCD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7" creationId="{76C7726D-B63B-4AE5-282F-6E13821A6425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48" creationId="{F422C150-2F93-7C6E-6CF4-797056080811}"/>
          </ac:spMkLst>
        </pc:spChg>
        <pc:spChg chg="del mod">
          <ac:chgData name="Dallas, Tim" userId="09b0fbb3-6add-4126-8ef9-bada1cb4d0e3" providerId="ADAL" clId="{84B1043D-8363-481B-9AE1-4D2A46C67686}" dt="2024-04-08T21:11:44.408" v="205" actId="700"/>
          <ac:spMkLst>
            <pc:docMk/>
            <pc:sldMk cId="3762022784" sldId="365"/>
            <ac:spMk id="49" creationId="{B609D72A-CABA-96E2-5B04-D97F787F173F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50" creationId="{500F081B-F840-DD50-C4A5-CF89B566750D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51" creationId="{963168F6-2869-6AB3-BCC5-7653FF761E95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52" creationId="{7281A5F8-83AC-9EE2-9C44-E6A586C41930}"/>
          </ac:spMkLst>
        </pc:spChg>
        <pc:spChg chg="del">
          <ac:chgData name="Dallas, Tim" userId="09b0fbb3-6add-4126-8ef9-bada1cb4d0e3" providerId="ADAL" clId="{84B1043D-8363-481B-9AE1-4D2A46C67686}" dt="2024-04-08T21:12:00.309" v="208" actId="478"/>
          <ac:spMkLst>
            <pc:docMk/>
            <pc:sldMk cId="3762022784" sldId="365"/>
            <ac:spMk id="53" creationId="{F8FB36D3-0F51-099B-5FA8-5AE7116DBA1C}"/>
          </ac:spMkLst>
        </pc:spChg>
        <pc:picChg chg="add mod modCrop">
          <ac:chgData name="Dallas, Tim" userId="09b0fbb3-6add-4126-8ef9-bada1cb4d0e3" providerId="ADAL" clId="{84B1043D-8363-481B-9AE1-4D2A46C67686}" dt="2024-04-08T21:12:44.529" v="212" actId="1076"/>
          <ac:picMkLst>
            <pc:docMk/>
            <pc:sldMk cId="3762022784" sldId="365"/>
            <ac:picMk id="31" creationId="{24823495-5992-532A-A3CB-344C73DAEFF2}"/>
          </ac:picMkLst>
        </pc:picChg>
      </pc:sldChg>
      <pc:sldChg chg="addSp delSp modSp add del mod">
        <pc:chgData name="Dallas, Tim" userId="09b0fbb3-6add-4126-8ef9-bada1cb4d0e3" providerId="ADAL" clId="{84B1043D-8363-481B-9AE1-4D2A46C67686}" dt="2024-04-09T13:48:05.263" v="338" actId="47"/>
        <pc:sldMkLst>
          <pc:docMk/>
          <pc:sldMk cId="1313182416" sldId="366"/>
        </pc:sldMkLst>
        <pc:spChg chg="mod">
          <ac:chgData name="Dallas, Tim" userId="09b0fbb3-6add-4126-8ef9-bada1cb4d0e3" providerId="ADAL" clId="{84B1043D-8363-481B-9AE1-4D2A46C67686}" dt="2024-04-09T13:47:18.626" v="331" actId="14100"/>
          <ac:spMkLst>
            <pc:docMk/>
            <pc:sldMk cId="1313182416" sldId="366"/>
            <ac:spMk id="2" creationId="{FF250788-3A1B-B07D-C249-317FCACB0E19}"/>
          </ac:spMkLst>
        </pc:spChg>
        <pc:spChg chg="add del mod">
          <ac:chgData name="Dallas, Tim" userId="09b0fbb3-6add-4126-8ef9-bada1cb4d0e3" providerId="ADAL" clId="{84B1043D-8363-481B-9AE1-4D2A46C67686}" dt="2024-04-09T13:47:58.185" v="336" actId="21"/>
          <ac:spMkLst>
            <pc:docMk/>
            <pc:sldMk cId="1313182416" sldId="366"/>
            <ac:spMk id="3" creationId="{EAB9E480-EA02-D1E3-7208-2AEA6909C585}"/>
          </ac:spMkLst>
        </pc:spChg>
        <pc:spChg chg="add del mod">
          <ac:chgData name="Dallas, Tim" userId="09b0fbb3-6add-4126-8ef9-bada1cb4d0e3" providerId="ADAL" clId="{84B1043D-8363-481B-9AE1-4D2A46C67686}" dt="2024-04-09T13:47:58.185" v="336" actId="21"/>
          <ac:spMkLst>
            <pc:docMk/>
            <pc:sldMk cId="1313182416" sldId="366"/>
            <ac:spMk id="4" creationId="{BBD20C19-3BE6-1113-EB8F-917883286892}"/>
          </ac:spMkLst>
        </pc:spChg>
        <pc:spChg chg="mod">
          <ac:chgData name="Dallas, Tim" userId="09b0fbb3-6add-4126-8ef9-bada1cb4d0e3" providerId="ADAL" clId="{84B1043D-8363-481B-9AE1-4D2A46C67686}" dt="2024-04-09T13:38:36.897" v="239"/>
          <ac:spMkLst>
            <pc:docMk/>
            <pc:sldMk cId="1313182416" sldId="366"/>
            <ac:spMk id="5" creationId="{8A96DB57-4F88-0869-5C9B-5E9C40932A78}"/>
          </ac:spMkLst>
        </pc:spChg>
        <pc:spChg chg="del mod">
          <ac:chgData name="Dallas, Tim" userId="09b0fbb3-6add-4126-8ef9-bada1cb4d0e3" providerId="ADAL" clId="{84B1043D-8363-481B-9AE1-4D2A46C67686}" dt="2024-04-09T13:47:58.185" v="336" actId="21"/>
          <ac:spMkLst>
            <pc:docMk/>
            <pc:sldMk cId="1313182416" sldId="366"/>
            <ac:spMk id="6" creationId="{209C75BB-B9A9-8F85-98FF-E6C5E2F8095B}"/>
          </ac:spMkLst>
        </pc:spChg>
        <pc:spChg chg="add del mod">
          <ac:chgData name="Dallas, Tim" userId="09b0fbb3-6add-4126-8ef9-bada1cb4d0e3" providerId="ADAL" clId="{84B1043D-8363-481B-9AE1-4D2A46C67686}" dt="2024-04-09T13:47:58.185" v="336" actId="21"/>
          <ac:spMkLst>
            <pc:docMk/>
            <pc:sldMk cId="1313182416" sldId="366"/>
            <ac:spMk id="10" creationId="{993C1B81-221B-0EE9-7724-F03C0C2E9812}"/>
          </ac:spMkLst>
        </pc:spChg>
        <pc:picChg chg="add del mod">
          <ac:chgData name="Dallas, Tim" userId="09b0fbb3-6add-4126-8ef9-bada1cb4d0e3" providerId="ADAL" clId="{84B1043D-8363-481B-9AE1-4D2A46C67686}" dt="2024-04-09T13:47:58.185" v="336" actId="21"/>
          <ac:picMkLst>
            <pc:docMk/>
            <pc:sldMk cId="1313182416" sldId="366"/>
            <ac:picMk id="7" creationId="{339259A2-9863-BD65-2988-4A808E2F9B81}"/>
          </ac:picMkLst>
        </pc:picChg>
        <pc:picChg chg="del mod">
          <ac:chgData name="Dallas, Tim" userId="09b0fbb3-6add-4126-8ef9-bada1cb4d0e3" providerId="ADAL" clId="{84B1043D-8363-481B-9AE1-4D2A46C67686}" dt="2024-04-09T13:47:58.185" v="336" actId="21"/>
          <ac:picMkLst>
            <pc:docMk/>
            <pc:sldMk cId="1313182416" sldId="366"/>
            <ac:picMk id="8" creationId="{19FFECC2-268B-9E10-5374-FD6E924E755B}"/>
          </ac:picMkLst>
        </pc:picChg>
        <pc:picChg chg="del mod">
          <ac:chgData name="Dallas, Tim" userId="09b0fbb3-6add-4126-8ef9-bada1cb4d0e3" providerId="ADAL" clId="{84B1043D-8363-481B-9AE1-4D2A46C67686}" dt="2024-04-09T13:47:58.185" v="336" actId="21"/>
          <ac:picMkLst>
            <pc:docMk/>
            <pc:sldMk cId="1313182416" sldId="366"/>
            <ac:picMk id="9" creationId="{082EBF72-10A3-6C23-A377-104D248E13B3}"/>
          </ac:picMkLst>
        </pc:picChg>
      </pc:sldChg>
      <pc:sldChg chg="add">
        <pc:chgData name="Dallas, Tim" userId="09b0fbb3-6add-4126-8ef9-bada1cb4d0e3" providerId="ADAL" clId="{84B1043D-8363-481B-9AE1-4D2A46C67686}" dt="2024-04-09T13:47:39.570" v="332"/>
        <pc:sldMkLst>
          <pc:docMk/>
          <pc:sldMk cId="3079683334" sldId="367"/>
        </pc:sldMkLst>
      </pc:sldChg>
      <pc:sldChg chg="del">
        <pc:chgData name="Dallas, Tim" userId="09b0fbb3-6add-4126-8ef9-bada1cb4d0e3" providerId="ADAL" clId="{84B1043D-8363-481B-9AE1-4D2A46C67686}" dt="2024-04-08T20:03:51.266" v="45" actId="47"/>
        <pc:sldMkLst>
          <pc:docMk/>
          <pc:sldMk cId="3484701227" sldId="375"/>
        </pc:sldMkLst>
      </pc:sldChg>
      <pc:sldChg chg="del">
        <pc:chgData name="Dallas, Tim" userId="09b0fbb3-6add-4126-8ef9-bada1cb4d0e3" providerId="ADAL" clId="{84B1043D-8363-481B-9AE1-4D2A46C67686}" dt="2024-04-08T20:03:51.266" v="45" actId="47"/>
        <pc:sldMkLst>
          <pc:docMk/>
          <pc:sldMk cId="3847248954" sldId="380"/>
        </pc:sldMkLst>
      </pc:sldChg>
      <pc:sldChg chg="del">
        <pc:chgData name="Dallas, Tim" userId="09b0fbb3-6add-4126-8ef9-bada1cb4d0e3" providerId="ADAL" clId="{84B1043D-8363-481B-9AE1-4D2A46C67686}" dt="2024-04-08T20:03:51.266" v="45" actId="47"/>
        <pc:sldMkLst>
          <pc:docMk/>
          <pc:sldMk cId="1027427840" sldId="382"/>
        </pc:sldMkLst>
      </pc:sldChg>
      <pc:sldMasterChg chg="modSp delSldLayout modSldLayout">
        <pc:chgData name="Dallas, Tim" userId="09b0fbb3-6add-4126-8ef9-bada1cb4d0e3" providerId="ADAL" clId="{84B1043D-8363-481B-9AE1-4D2A46C67686}" dt="2024-04-08T20:28:13.715" v="161" actId="2711"/>
        <pc:sldMasterMkLst>
          <pc:docMk/>
          <pc:sldMasterMk cId="0" sldId="2147483648"/>
        </pc:sldMasterMkLst>
        <pc:spChg chg="mod">
          <ac:chgData name="Dallas, Tim" userId="09b0fbb3-6add-4126-8ef9-bada1cb4d0e3" providerId="ADAL" clId="{84B1043D-8363-481B-9AE1-4D2A46C67686}" dt="2024-04-08T20:28:13.715" v="161" actId="2711"/>
          <ac:spMkLst>
            <pc:docMk/>
            <pc:sldMasterMk cId="0" sldId="2147483648"/>
            <ac:spMk id="1026" creationId="{00000000-0000-0000-0000-000000000000}"/>
          </ac:spMkLst>
        </pc:spChg>
        <pc:sldLayoutChg chg="modSp">
          <pc:chgData name="Dallas, Tim" userId="09b0fbb3-6add-4126-8ef9-bada1cb4d0e3" providerId="ADAL" clId="{84B1043D-8363-481B-9AE1-4D2A46C67686}" dt="2024-04-08T20:24:22.385" v="127" actId="735"/>
          <pc:sldLayoutMkLst>
            <pc:docMk/>
            <pc:sldMasterMk cId="0" sldId="2147483648"/>
            <pc:sldLayoutMk cId="1045952596" sldId="2147483755"/>
          </pc:sldLayoutMkLst>
        </pc:sldLayoutChg>
        <pc:sldLayoutChg chg="modSp">
          <pc:chgData name="Dallas, Tim" userId="09b0fbb3-6add-4126-8ef9-bada1cb4d0e3" providerId="ADAL" clId="{84B1043D-8363-481B-9AE1-4D2A46C67686}" dt="2024-04-08T20:24:21.994" v="126" actId="735"/>
          <pc:sldLayoutMkLst>
            <pc:docMk/>
            <pc:sldMasterMk cId="0" sldId="2147483648"/>
            <pc:sldLayoutMk cId="2900357146" sldId="2147483756"/>
          </pc:sldLayoutMkLst>
        </pc:sldLayoutChg>
        <pc:sldLayoutChg chg="modSp">
          <pc:chgData name="Dallas, Tim" userId="09b0fbb3-6add-4126-8ef9-bada1cb4d0e3" providerId="ADAL" clId="{84B1043D-8363-481B-9AE1-4D2A46C67686}" dt="2024-04-08T20:24:21.966" v="125" actId="735"/>
          <pc:sldLayoutMkLst>
            <pc:docMk/>
            <pc:sldMasterMk cId="0" sldId="2147483648"/>
            <pc:sldLayoutMk cId="1170459163" sldId="2147483757"/>
          </pc:sldLayoutMkLst>
        </pc:sldLayoutChg>
        <pc:sldLayoutChg chg="modSp">
          <pc:chgData name="Dallas, Tim" userId="09b0fbb3-6add-4126-8ef9-bada1cb4d0e3" providerId="ADAL" clId="{84B1043D-8363-481B-9AE1-4D2A46C67686}" dt="2024-04-08T20:24:21.940" v="124" actId="735"/>
          <pc:sldLayoutMkLst>
            <pc:docMk/>
            <pc:sldMasterMk cId="0" sldId="2147483648"/>
            <pc:sldLayoutMk cId="2345759229" sldId="2147483758"/>
          </pc:sldLayoutMkLst>
        </pc:sldLayoutChg>
        <pc:sldLayoutChg chg="modSp">
          <pc:chgData name="Dallas, Tim" userId="09b0fbb3-6add-4126-8ef9-bada1cb4d0e3" providerId="ADAL" clId="{84B1043D-8363-481B-9AE1-4D2A46C67686}" dt="2024-04-08T20:24:21.922" v="123" actId="735"/>
          <pc:sldLayoutMkLst>
            <pc:docMk/>
            <pc:sldMasterMk cId="0" sldId="2147483648"/>
            <pc:sldLayoutMk cId="124894104" sldId="2147483759"/>
          </pc:sldLayoutMkLst>
        </pc:sldLayoutChg>
        <pc:sldLayoutChg chg="del">
          <pc:chgData name="Dallas, Tim" userId="09b0fbb3-6add-4126-8ef9-bada1cb4d0e3" providerId="ADAL" clId="{84B1043D-8363-481B-9AE1-4D2A46C67686}" dt="2024-04-08T20:18:47.272" v="65" actId="47"/>
          <pc:sldLayoutMkLst>
            <pc:docMk/>
            <pc:sldMasterMk cId="0" sldId="2147483648"/>
            <pc:sldLayoutMk cId="1017137402" sldId="2147483760"/>
          </pc:sldLayoutMkLst>
        </pc:sldLayoutChg>
        <pc:sldLayoutChg chg="del">
          <pc:chgData name="Dallas, Tim" userId="09b0fbb3-6add-4126-8ef9-bada1cb4d0e3" providerId="ADAL" clId="{84B1043D-8363-481B-9AE1-4D2A46C67686}" dt="2024-04-08T20:03:51.266" v="45" actId="47"/>
          <pc:sldLayoutMkLst>
            <pc:docMk/>
            <pc:sldMasterMk cId="0" sldId="2147483648"/>
            <pc:sldLayoutMk cId="2286470545" sldId="2147483761"/>
          </pc:sldLayoutMkLst>
        </pc:sldLayoutChg>
        <pc:sldLayoutChg chg="delSp modSp mod">
          <pc:chgData name="Dallas, Tim" userId="09b0fbb3-6add-4126-8ef9-bada1cb4d0e3" providerId="ADAL" clId="{84B1043D-8363-481B-9AE1-4D2A46C67686}" dt="2024-04-08T20:28:00.694" v="159" actId="2711"/>
          <pc:sldLayoutMkLst>
            <pc:docMk/>
            <pc:sldMasterMk cId="0" sldId="2147483648"/>
            <pc:sldLayoutMk cId="2857009293" sldId="2147483761"/>
          </pc:sldLayoutMkLst>
          <pc:spChg chg="mod">
            <ac:chgData name="Dallas, Tim" userId="09b0fbb3-6add-4126-8ef9-bada1cb4d0e3" providerId="ADAL" clId="{84B1043D-8363-481B-9AE1-4D2A46C67686}" dt="2024-04-08T20:28:00.694" v="159" actId="2711"/>
            <ac:spMkLst>
              <pc:docMk/>
              <pc:sldMasterMk cId="0" sldId="2147483648"/>
              <pc:sldLayoutMk cId="2857009293" sldId="2147483761"/>
              <ac:spMk id="2" creationId="{00000000-0000-0000-0000-000000000000}"/>
            </ac:spMkLst>
          </pc:spChg>
          <pc:spChg chg="del">
            <ac:chgData name="Dallas, Tim" userId="09b0fbb3-6add-4126-8ef9-bada1cb4d0e3" providerId="ADAL" clId="{84B1043D-8363-481B-9AE1-4D2A46C67686}" dt="2024-04-08T20:24:00.689" v="122" actId="478"/>
            <ac:spMkLst>
              <pc:docMk/>
              <pc:sldMasterMk cId="0" sldId="2147483648"/>
              <pc:sldLayoutMk cId="2857009293" sldId="2147483761"/>
              <ac:spMk id="3" creationId="{00000000-0000-0000-0000-000000000000}"/>
            </ac:spMkLst>
          </pc:spChg>
          <pc:spChg chg="del mod">
            <ac:chgData name="Dallas, Tim" userId="09b0fbb3-6add-4126-8ef9-bada1cb4d0e3" providerId="ADAL" clId="{84B1043D-8363-481B-9AE1-4D2A46C67686}" dt="2024-04-08T20:24:00.689" v="122" actId="478"/>
            <ac:spMkLst>
              <pc:docMk/>
              <pc:sldMasterMk cId="0" sldId="2147483648"/>
              <pc:sldLayoutMk cId="2857009293" sldId="2147483761"/>
              <ac:spMk id="4" creationId="{00000000-0000-0000-0000-000000000000}"/>
            </ac:spMkLst>
          </pc:spChg>
          <pc:spChg chg="del">
            <ac:chgData name="Dallas, Tim" userId="09b0fbb3-6add-4126-8ef9-bada1cb4d0e3" providerId="ADAL" clId="{84B1043D-8363-481B-9AE1-4D2A46C67686}" dt="2024-04-08T20:24:00.689" v="122" actId="478"/>
            <ac:spMkLst>
              <pc:docMk/>
              <pc:sldMasterMk cId="0" sldId="2147483648"/>
              <pc:sldLayoutMk cId="2857009293" sldId="2147483761"/>
              <ac:spMk id="5" creationId="{00000000-0000-0000-0000-000000000000}"/>
            </ac:spMkLst>
          </pc:spChg>
          <pc:picChg chg="del">
            <ac:chgData name="Dallas, Tim" userId="09b0fbb3-6add-4126-8ef9-bada1cb4d0e3" providerId="ADAL" clId="{84B1043D-8363-481B-9AE1-4D2A46C67686}" dt="2024-04-08T20:23:49.189" v="120" actId="478"/>
            <ac:picMkLst>
              <pc:docMk/>
              <pc:sldMasterMk cId="0" sldId="2147483648"/>
              <pc:sldLayoutMk cId="2857009293" sldId="2147483761"/>
              <ac:picMk id="6" creationId="{593343C5-B8E1-EDB0-B71C-37512786A51B}"/>
            </ac:picMkLst>
          </pc:pic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117F4-8C33-4D46-AD5F-F6A6691B42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B0E88-A520-4B2B-8586-0F5132C1F17C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Timely</a:t>
          </a:r>
          <a:endParaRPr lang="en-US"/>
        </a:p>
      </dgm:t>
    </dgm:pt>
    <dgm:pt modelId="{805059E8-D9D0-44AE-9833-0990A30876FF}" type="parTrans" cxnId="{FE45F696-2FF2-4979-B64B-8FD97559D7B2}">
      <dgm:prSet/>
      <dgm:spPr/>
      <dgm:t>
        <a:bodyPr/>
        <a:lstStyle/>
        <a:p>
          <a:endParaRPr lang="en-US"/>
        </a:p>
      </dgm:t>
    </dgm:pt>
    <dgm:pt modelId="{6FB4DEA5-D0B6-43A7-ABFB-E31F89769FDA}" type="sibTrans" cxnId="{FE45F696-2FF2-4979-B64B-8FD97559D7B2}">
      <dgm:prSet/>
      <dgm:spPr/>
      <dgm:t>
        <a:bodyPr/>
        <a:lstStyle/>
        <a:p>
          <a:endParaRPr lang="en-US"/>
        </a:p>
      </dgm:t>
    </dgm:pt>
    <dgm:pt modelId="{5ED8C112-B684-4335-A631-4787EF4D9513}">
      <dgm:prSet/>
      <dgm:spPr>
        <a:solidFill>
          <a:srgbClr val="FFFF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Important</a:t>
          </a:r>
          <a:endParaRPr lang="en-US">
            <a:solidFill>
              <a:schemeClr val="tx1"/>
            </a:solidFill>
          </a:endParaRPr>
        </a:p>
      </dgm:t>
    </dgm:pt>
    <dgm:pt modelId="{83749A8E-85C1-4DC5-9754-3550BD878AD3}" type="parTrans" cxnId="{24D54E5D-C9DA-48DC-B478-60D636C9C6B2}">
      <dgm:prSet/>
      <dgm:spPr/>
      <dgm:t>
        <a:bodyPr/>
        <a:lstStyle/>
        <a:p>
          <a:endParaRPr lang="en-US"/>
        </a:p>
      </dgm:t>
    </dgm:pt>
    <dgm:pt modelId="{CE220610-49B9-4DEF-86D8-2DABFEED85C5}" type="sibTrans" cxnId="{24D54E5D-C9DA-48DC-B478-60D636C9C6B2}">
      <dgm:prSet/>
      <dgm:spPr/>
      <dgm:t>
        <a:bodyPr/>
        <a:lstStyle/>
        <a:p>
          <a:endParaRPr lang="en-US"/>
        </a:p>
      </dgm:t>
    </dgm:pt>
    <dgm:pt modelId="{3F3BA1C8-EE07-4D92-AD16-9395C3EB8454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Compelling</a:t>
          </a:r>
          <a:endParaRPr lang="en-US"/>
        </a:p>
      </dgm:t>
    </dgm:pt>
    <dgm:pt modelId="{78FC2B51-AB89-4CCD-8509-F7229BCEEA01}" type="parTrans" cxnId="{41A5B23B-7EE8-4AE5-A84B-7347EC8ADBEB}">
      <dgm:prSet/>
      <dgm:spPr/>
      <dgm:t>
        <a:bodyPr/>
        <a:lstStyle/>
        <a:p>
          <a:endParaRPr lang="en-US"/>
        </a:p>
      </dgm:t>
    </dgm:pt>
    <dgm:pt modelId="{1443ED19-D158-4B4E-8717-E0F30E94712D}" type="sibTrans" cxnId="{41A5B23B-7EE8-4AE5-A84B-7347EC8ADBEB}">
      <dgm:prSet/>
      <dgm:spPr/>
      <dgm:t>
        <a:bodyPr/>
        <a:lstStyle/>
        <a:p>
          <a:endParaRPr lang="en-US"/>
        </a:p>
      </dgm:t>
    </dgm:pt>
    <dgm:pt modelId="{1A78B428-87C9-48C1-9901-44AA8BA4F81D}" type="pres">
      <dgm:prSet presAssocID="{E21117F4-8C33-4D46-AD5F-F6A6691B420E}" presName="linear" presStyleCnt="0">
        <dgm:presLayoutVars>
          <dgm:dir/>
          <dgm:animLvl val="lvl"/>
          <dgm:resizeHandles val="exact"/>
        </dgm:presLayoutVars>
      </dgm:prSet>
      <dgm:spPr/>
    </dgm:pt>
    <dgm:pt modelId="{E58228DD-2522-4CF1-ABE0-CC023A24010B}" type="pres">
      <dgm:prSet presAssocID="{B23B0E88-A520-4B2B-8586-0F5132C1F17C}" presName="parentLin" presStyleCnt="0"/>
      <dgm:spPr/>
    </dgm:pt>
    <dgm:pt modelId="{434752F0-F3BC-4C21-B5C3-B300C26A024D}" type="pres">
      <dgm:prSet presAssocID="{B23B0E88-A520-4B2B-8586-0F5132C1F17C}" presName="parentLeftMargin" presStyleLbl="node1" presStyleIdx="0" presStyleCnt="3"/>
      <dgm:spPr/>
    </dgm:pt>
    <dgm:pt modelId="{21DB4295-0E35-49D5-8015-035FFFA04806}" type="pres">
      <dgm:prSet presAssocID="{B23B0E88-A520-4B2B-8586-0F5132C1F1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FAEB8A-4F57-477B-A5E9-8863B47542DE}" type="pres">
      <dgm:prSet presAssocID="{B23B0E88-A520-4B2B-8586-0F5132C1F17C}" presName="negativeSpace" presStyleCnt="0"/>
      <dgm:spPr/>
    </dgm:pt>
    <dgm:pt modelId="{CD13A0A7-2393-43DF-A0A0-8A670F53C687}" type="pres">
      <dgm:prSet presAssocID="{B23B0E88-A520-4B2B-8586-0F5132C1F17C}" presName="childText" presStyleLbl="conFgAcc1" presStyleIdx="0" presStyleCnt="3">
        <dgm:presLayoutVars>
          <dgm:bulletEnabled val="1"/>
        </dgm:presLayoutVars>
      </dgm:prSet>
      <dgm:spPr/>
    </dgm:pt>
    <dgm:pt modelId="{5EF57778-6A19-4BC6-8A7C-209FB847FF6C}" type="pres">
      <dgm:prSet presAssocID="{6FB4DEA5-D0B6-43A7-ABFB-E31F89769FDA}" presName="spaceBetweenRectangles" presStyleCnt="0"/>
      <dgm:spPr/>
    </dgm:pt>
    <dgm:pt modelId="{F91700DC-FCC4-4C7C-BE96-98752F8DB063}" type="pres">
      <dgm:prSet presAssocID="{5ED8C112-B684-4335-A631-4787EF4D9513}" presName="parentLin" presStyleCnt="0"/>
      <dgm:spPr/>
    </dgm:pt>
    <dgm:pt modelId="{0A6DDCDC-3060-498D-A066-71BFF648B1CF}" type="pres">
      <dgm:prSet presAssocID="{5ED8C112-B684-4335-A631-4787EF4D9513}" presName="parentLeftMargin" presStyleLbl="node1" presStyleIdx="0" presStyleCnt="3"/>
      <dgm:spPr/>
    </dgm:pt>
    <dgm:pt modelId="{9B3F3A4E-C06D-4BE9-BDDF-C8D660B7A804}" type="pres">
      <dgm:prSet presAssocID="{5ED8C112-B684-4335-A631-4787EF4D95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9E50A-C287-485E-A0EB-7F8D34D14723}" type="pres">
      <dgm:prSet presAssocID="{5ED8C112-B684-4335-A631-4787EF4D9513}" presName="negativeSpace" presStyleCnt="0"/>
      <dgm:spPr/>
    </dgm:pt>
    <dgm:pt modelId="{4BD13126-DCC6-4206-9DB0-4D7987701315}" type="pres">
      <dgm:prSet presAssocID="{5ED8C112-B684-4335-A631-4787EF4D9513}" presName="childText" presStyleLbl="conFgAcc1" presStyleIdx="1" presStyleCnt="3">
        <dgm:presLayoutVars>
          <dgm:bulletEnabled val="1"/>
        </dgm:presLayoutVars>
      </dgm:prSet>
      <dgm:spPr/>
    </dgm:pt>
    <dgm:pt modelId="{DD2753FB-2364-464D-B4EF-6020B2BD9118}" type="pres">
      <dgm:prSet presAssocID="{CE220610-49B9-4DEF-86D8-2DABFEED85C5}" presName="spaceBetweenRectangles" presStyleCnt="0"/>
      <dgm:spPr/>
    </dgm:pt>
    <dgm:pt modelId="{633110F1-CC9A-4530-8F12-6F0DBAD9A9D9}" type="pres">
      <dgm:prSet presAssocID="{3F3BA1C8-EE07-4D92-AD16-9395C3EB8454}" presName="parentLin" presStyleCnt="0"/>
      <dgm:spPr/>
    </dgm:pt>
    <dgm:pt modelId="{092F3B30-930F-463C-BD6A-77A60CF77B60}" type="pres">
      <dgm:prSet presAssocID="{3F3BA1C8-EE07-4D92-AD16-9395C3EB8454}" presName="parentLeftMargin" presStyleLbl="node1" presStyleIdx="1" presStyleCnt="3"/>
      <dgm:spPr/>
    </dgm:pt>
    <dgm:pt modelId="{99D714DF-95AA-43F7-915D-CF2D002A4CBD}" type="pres">
      <dgm:prSet presAssocID="{3F3BA1C8-EE07-4D92-AD16-9395C3EB84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6F12B1-D9E7-4FCE-8FF1-0DE04DEF1AF4}" type="pres">
      <dgm:prSet presAssocID="{3F3BA1C8-EE07-4D92-AD16-9395C3EB8454}" presName="negativeSpace" presStyleCnt="0"/>
      <dgm:spPr/>
    </dgm:pt>
    <dgm:pt modelId="{2D781E04-D642-4A97-96F3-FC2DC2037464}" type="pres">
      <dgm:prSet presAssocID="{3F3BA1C8-EE07-4D92-AD16-9395C3EB84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B30500-59B7-4AA0-B8AF-EAB33C344E22}" type="presOf" srcId="{E21117F4-8C33-4D46-AD5F-F6A6691B420E}" destId="{1A78B428-87C9-48C1-9901-44AA8BA4F81D}" srcOrd="0" destOrd="0" presId="urn:microsoft.com/office/officeart/2005/8/layout/list1"/>
    <dgm:cxn modelId="{17DE7C08-A5F7-445A-921B-4284D6A222FD}" type="presOf" srcId="{3F3BA1C8-EE07-4D92-AD16-9395C3EB8454}" destId="{99D714DF-95AA-43F7-915D-CF2D002A4CBD}" srcOrd="1" destOrd="0" presId="urn:microsoft.com/office/officeart/2005/8/layout/list1"/>
    <dgm:cxn modelId="{B85B152E-E6BB-4955-8735-5A4BA731B94E}" type="presOf" srcId="{3F3BA1C8-EE07-4D92-AD16-9395C3EB8454}" destId="{092F3B30-930F-463C-BD6A-77A60CF77B60}" srcOrd="0" destOrd="0" presId="urn:microsoft.com/office/officeart/2005/8/layout/list1"/>
    <dgm:cxn modelId="{41A5B23B-7EE8-4AE5-A84B-7347EC8ADBEB}" srcId="{E21117F4-8C33-4D46-AD5F-F6A6691B420E}" destId="{3F3BA1C8-EE07-4D92-AD16-9395C3EB8454}" srcOrd="2" destOrd="0" parTransId="{78FC2B51-AB89-4CCD-8509-F7229BCEEA01}" sibTransId="{1443ED19-D158-4B4E-8717-E0F30E94712D}"/>
    <dgm:cxn modelId="{24D54E5D-C9DA-48DC-B478-60D636C9C6B2}" srcId="{E21117F4-8C33-4D46-AD5F-F6A6691B420E}" destId="{5ED8C112-B684-4335-A631-4787EF4D9513}" srcOrd="1" destOrd="0" parTransId="{83749A8E-85C1-4DC5-9754-3550BD878AD3}" sibTransId="{CE220610-49B9-4DEF-86D8-2DABFEED85C5}"/>
    <dgm:cxn modelId="{E85FB45E-E9E5-4E8F-B165-E4C49876DEFD}" type="presOf" srcId="{B23B0E88-A520-4B2B-8586-0F5132C1F17C}" destId="{434752F0-F3BC-4C21-B5C3-B300C26A024D}" srcOrd="0" destOrd="0" presId="urn:microsoft.com/office/officeart/2005/8/layout/list1"/>
    <dgm:cxn modelId="{ABF8E34A-31A5-48D5-9DAE-B36B65536E16}" type="presOf" srcId="{5ED8C112-B684-4335-A631-4787EF4D9513}" destId="{0A6DDCDC-3060-498D-A066-71BFF648B1CF}" srcOrd="0" destOrd="0" presId="urn:microsoft.com/office/officeart/2005/8/layout/list1"/>
    <dgm:cxn modelId="{D5DB0F83-1785-4BB1-B660-EB43975131B8}" type="presOf" srcId="{5ED8C112-B684-4335-A631-4787EF4D9513}" destId="{9B3F3A4E-C06D-4BE9-BDDF-C8D660B7A804}" srcOrd="1" destOrd="0" presId="urn:microsoft.com/office/officeart/2005/8/layout/list1"/>
    <dgm:cxn modelId="{FE45F696-2FF2-4979-B64B-8FD97559D7B2}" srcId="{E21117F4-8C33-4D46-AD5F-F6A6691B420E}" destId="{B23B0E88-A520-4B2B-8586-0F5132C1F17C}" srcOrd="0" destOrd="0" parTransId="{805059E8-D9D0-44AE-9833-0990A30876FF}" sibTransId="{6FB4DEA5-D0B6-43A7-ABFB-E31F89769FDA}"/>
    <dgm:cxn modelId="{0BFA96DC-9EB9-44A2-AFDB-0FCC5BFA6BBD}" type="presOf" srcId="{B23B0E88-A520-4B2B-8586-0F5132C1F17C}" destId="{21DB4295-0E35-49D5-8015-035FFFA04806}" srcOrd="1" destOrd="0" presId="urn:microsoft.com/office/officeart/2005/8/layout/list1"/>
    <dgm:cxn modelId="{4F213FAA-039D-4789-B65C-B819350E70E7}" type="presParOf" srcId="{1A78B428-87C9-48C1-9901-44AA8BA4F81D}" destId="{E58228DD-2522-4CF1-ABE0-CC023A24010B}" srcOrd="0" destOrd="0" presId="urn:microsoft.com/office/officeart/2005/8/layout/list1"/>
    <dgm:cxn modelId="{453D1C57-FCAF-4AAC-BE73-10EAA5E52532}" type="presParOf" srcId="{E58228DD-2522-4CF1-ABE0-CC023A24010B}" destId="{434752F0-F3BC-4C21-B5C3-B300C26A024D}" srcOrd="0" destOrd="0" presId="urn:microsoft.com/office/officeart/2005/8/layout/list1"/>
    <dgm:cxn modelId="{6D8FEEC0-7408-476D-81F5-9B32571BD8E0}" type="presParOf" srcId="{E58228DD-2522-4CF1-ABE0-CC023A24010B}" destId="{21DB4295-0E35-49D5-8015-035FFFA04806}" srcOrd="1" destOrd="0" presId="urn:microsoft.com/office/officeart/2005/8/layout/list1"/>
    <dgm:cxn modelId="{1E6516E8-5CAC-45E8-9350-B6BEC43D1A80}" type="presParOf" srcId="{1A78B428-87C9-48C1-9901-44AA8BA4F81D}" destId="{A7FAEB8A-4F57-477B-A5E9-8863B47542DE}" srcOrd="1" destOrd="0" presId="urn:microsoft.com/office/officeart/2005/8/layout/list1"/>
    <dgm:cxn modelId="{CB7F8197-D055-453D-9210-46E6AF4247A0}" type="presParOf" srcId="{1A78B428-87C9-48C1-9901-44AA8BA4F81D}" destId="{CD13A0A7-2393-43DF-A0A0-8A670F53C687}" srcOrd="2" destOrd="0" presId="urn:microsoft.com/office/officeart/2005/8/layout/list1"/>
    <dgm:cxn modelId="{5A6C6D01-D3BE-48CD-815E-D39CC3321992}" type="presParOf" srcId="{1A78B428-87C9-48C1-9901-44AA8BA4F81D}" destId="{5EF57778-6A19-4BC6-8A7C-209FB847FF6C}" srcOrd="3" destOrd="0" presId="urn:microsoft.com/office/officeart/2005/8/layout/list1"/>
    <dgm:cxn modelId="{65BBC28B-2E78-4395-B01B-9350D458AD1F}" type="presParOf" srcId="{1A78B428-87C9-48C1-9901-44AA8BA4F81D}" destId="{F91700DC-FCC4-4C7C-BE96-98752F8DB063}" srcOrd="4" destOrd="0" presId="urn:microsoft.com/office/officeart/2005/8/layout/list1"/>
    <dgm:cxn modelId="{83483CB4-49A7-4A71-BD7B-7EB4F94F57B2}" type="presParOf" srcId="{F91700DC-FCC4-4C7C-BE96-98752F8DB063}" destId="{0A6DDCDC-3060-498D-A066-71BFF648B1CF}" srcOrd="0" destOrd="0" presId="urn:microsoft.com/office/officeart/2005/8/layout/list1"/>
    <dgm:cxn modelId="{5576A43F-87E2-4729-A129-0F894A906412}" type="presParOf" srcId="{F91700DC-FCC4-4C7C-BE96-98752F8DB063}" destId="{9B3F3A4E-C06D-4BE9-BDDF-C8D660B7A804}" srcOrd="1" destOrd="0" presId="urn:microsoft.com/office/officeart/2005/8/layout/list1"/>
    <dgm:cxn modelId="{ADFD7748-C770-4BAB-A113-119D5F94F6EC}" type="presParOf" srcId="{1A78B428-87C9-48C1-9901-44AA8BA4F81D}" destId="{82E9E50A-C287-485E-A0EB-7F8D34D14723}" srcOrd="5" destOrd="0" presId="urn:microsoft.com/office/officeart/2005/8/layout/list1"/>
    <dgm:cxn modelId="{236B5587-1DB3-4FB4-9AD7-CD49D1179AEF}" type="presParOf" srcId="{1A78B428-87C9-48C1-9901-44AA8BA4F81D}" destId="{4BD13126-DCC6-4206-9DB0-4D7987701315}" srcOrd="6" destOrd="0" presId="urn:microsoft.com/office/officeart/2005/8/layout/list1"/>
    <dgm:cxn modelId="{276CB2CD-714F-445E-8F47-488EF7ABCBB2}" type="presParOf" srcId="{1A78B428-87C9-48C1-9901-44AA8BA4F81D}" destId="{DD2753FB-2364-464D-B4EF-6020B2BD9118}" srcOrd="7" destOrd="0" presId="urn:microsoft.com/office/officeart/2005/8/layout/list1"/>
    <dgm:cxn modelId="{85AAA845-1B51-4831-AF7B-3122C630BBEA}" type="presParOf" srcId="{1A78B428-87C9-48C1-9901-44AA8BA4F81D}" destId="{633110F1-CC9A-4530-8F12-6F0DBAD9A9D9}" srcOrd="8" destOrd="0" presId="urn:microsoft.com/office/officeart/2005/8/layout/list1"/>
    <dgm:cxn modelId="{AF27054D-2596-4EF0-AEBD-9AEFA43074EB}" type="presParOf" srcId="{633110F1-CC9A-4530-8F12-6F0DBAD9A9D9}" destId="{092F3B30-930F-463C-BD6A-77A60CF77B60}" srcOrd="0" destOrd="0" presId="urn:microsoft.com/office/officeart/2005/8/layout/list1"/>
    <dgm:cxn modelId="{60D2989D-BB06-4C3A-8671-924D2A8CA92D}" type="presParOf" srcId="{633110F1-CC9A-4530-8F12-6F0DBAD9A9D9}" destId="{99D714DF-95AA-43F7-915D-CF2D002A4CBD}" srcOrd="1" destOrd="0" presId="urn:microsoft.com/office/officeart/2005/8/layout/list1"/>
    <dgm:cxn modelId="{3E76D037-21A4-4EB2-A383-BE3FC658B5D2}" type="presParOf" srcId="{1A78B428-87C9-48C1-9901-44AA8BA4F81D}" destId="{3A6F12B1-D9E7-4FCE-8FF1-0DE04DEF1AF4}" srcOrd="9" destOrd="0" presId="urn:microsoft.com/office/officeart/2005/8/layout/list1"/>
    <dgm:cxn modelId="{07D64072-B032-4518-880E-AC26FB67E3E0}" type="presParOf" srcId="{1A78B428-87C9-48C1-9901-44AA8BA4F81D}" destId="{2D781E04-D642-4A97-96F3-FC2DC20374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7C19-571E-431B-98A6-BEA2AFB2D0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DC405-461C-4E50-A969-21411BE360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Systematically Construct proposal</a:t>
          </a:r>
          <a:endParaRPr lang="en-US" sz="2000" dirty="0"/>
        </a:p>
      </dgm:t>
    </dgm:pt>
    <dgm:pt modelId="{D6EE73BD-262E-4823-AA4A-6F4D4FD6B53C}" type="parTrans" cxnId="{F53C74F8-E49D-4FEA-B052-9D7E65D82FDC}">
      <dgm:prSet/>
      <dgm:spPr/>
      <dgm:t>
        <a:bodyPr/>
        <a:lstStyle/>
        <a:p>
          <a:endParaRPr lang="en-US"/>
        </a:p>
      </dgm:t>
    </dgm:pt>
    <dgm:pt modelId="{6DADB76B-0C27-4E3B-B181-2F6D057419B9}" type="sibTrans" cxnId="{F53C74F8-E49D-4FEA-B052-9D7E65D82FDC}">
      <dgm:prSet phldrT="1" phldr="0"/>
      <dgm:spPr/>
      <dgm:t>
        <a:bodyPr/>
        <a:lstStyle/>
        <a:p>
          <a:endParaRPr lang="en-US"/>
        </a:p>
      </dgm:t>
    </dgm:pt>
    <dgm:pt modelId="{85AB9A40-6E3A-4B25-8513-53200493E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Get rigorous critique before submitting</a:t>
          </a:r>
          <a:endParaRPr lang="en-US" sz="2000" dirty="0"/>
        </a:p>
      </dgm:t>
    </dgm:pt>
    <dgm:pt modelId="{B500AC2E-B1C1-4736-BE5B-AD2A07BC1D6B}" type="parTrans" cxnId="{EFA9CBBA-8E3B-464F-A55A-D0BA8BF4B003}">
      <dgm:prSet/>
      <dgm:spPr/>
      <dgm:t>
        <a:bodyPr/>
        <a:lstStyle/>
        <a:p>
          <a:endParaRPr lang="en-US"/>
        </a:p>
      </dgm:t>
    </dgm:pt>
    <dgm:pt modelId="{9148D881-FFF1-424F-984D-F96DE9CF4EBE}" type="sibTrans" cxnId="{EFA9CBBA-8E3B-464F-A55A-D0BA8BF4B003}">
      <dgm:prSet phldrT="2" phldr="0"/>
      <dgm:spPr/>
      <dgm:t>
        <a:bodyPr/>
        <a:lstStyle/>
        <a:p>
          <a:endParaRPr lang="en-US"/>
        </a:p>
      </dgm:t>
    </dgm:pt>
    <dgm:pt modelId="{D480ACB5-A1A9-4094-846A-3BE85ACA53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Improve and Submit</a:t>
          </a:r>
          <a:endParaRPr lang="en-US" sz="2000" dirty="0"/>
        </a:p>
      </dgm:t>
    </dgm:pt>
    <dgm:pt modelId="{159E4E97-4DE7-4A35-97D8-20EE764A493D}" type="parTrans" cxnId="{C9A0EB0D-FB23-4E2B-93A7-810E1D14267A}">
      <dgm:prSet/>
      <dgm:spPr/>
      <dgm:t>
        <a:bodyPr/>
        <a:lstStyle/>
        <a:p>
          <a:endParaRPr lang="en-US"/>
        </a:p>
      </dgm:t>
    </dgm:pt>
    <dgm:pt modelId="{724CFB2E-7D55-45C3-937F-E3AE468C3139}" type="sibTrans" cxnId="{C9A0EB0D-FB23-4E2B-93A7-810E1D14267A}">
      <dgm:prSet phldrT="3" phldr="0"/>
      <dgm:spPr/>
      <dgm:t>
        <a:bodyPr/>
        <a:lstStyle/>
        <a:p>
          <a:endParaRPr lang="en-US"/>
        </a:p>
      </dgm:t>
    </dgm:pt>
    <dgm:pt modelId="{DDC66B4C-CEC0-4F10-B264-18F03AA259B9}" type="pres">
      <dgm:prSet presAssocID="{B8877C19-571E-431B-98A6-BEA2AFB2D01B}" presName="root" presStyleCnt="0">
        <dgm:presLayoutVars>
          <dgm:dir/>
          <dgm:resizeHandles val="exact"/>
        </dgm:presLayoutVars>
      </dgm:prSet>
      <dgm:spPr/>
    </dgm:pt>
    <dgm:pt modelId="{47587352-6FE9-4A0E-B3CD-3DA828F96518}" type="pres">
      <dgm:prSet presAssocID="{4C5DC405-461C-4E50-A969-21411BE3606E}" presName="compNode" presStyleCnt="0"/>
      <dgm:spPr/>
    </dgm:pt>
    <dgm:pt modelId="{6CE89C8C-33F6-4183-81A4-041935071591}" type="pres">
      <dgm:prSet presAssocID="{4C5DC405-461C-4E50-A969-21411BE360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44E8D0-4521-4C10-99C3-A749C6C939E9}" type="pres">
      <dgm:prSet presAssocID="{4C5DC405-461C-4E50-A969-21411BE3606E}" presName="spaceRect" presStyleCnt="0"/>
      <dgm:spPr/>
    </dgm:pt>
    <dgm:pt modelId="{3FD32019-DB01-4949-BB19-6227BC3A75A2}" type="pres">
      <dgm:prSet presAssocID="{4C5DC405-461C-4E50-A969-21411BE3606E}" presName="textRect" presStyleLbl="revTx" presStyleIdx="0" presStyleCnt="3" custScaleX="130145">
        <dgm:presLayoutVars>
          <dgm:chMax val="1"/>
          <dgm:chPref val="1"/>
        </dgm:presLayoutVars>
      </dgm:prSet>
      <dgm:spPr/>
    </dgm:pt>
    <dgm:pt modelId="{564D7F37-9D36-4882-93D7-3E19E1721EB3}" type="pres">
      <dgm:prSet presAssocID="{6DADB76B-0C27-4E3B-B181-2F6D057419B9}" presName="sibTrans" presStyleCnt="0"/>
      <dgm:spPr/>
    </dgm:pt>
    <dgm:pt modelId="{9C330E4B-89E7-4AE7-89DA-79FE8417001E}" type="pres">
      <dgm:prSet presAssocID="{85AB9A40-6E3A-4B25-8513-53200493E6B5}" presName="compNode" presStyleCnt="0"/>
      <dgm:spPr/>
    </dgm:pt>
    <dgm:pt modelId="{E73DE617-51A1-4187-9D91-A1F155561E43}" type="pres">
      <dgm:prSet presAssocID="{85AB9A40-6E3A-4B25-8513-53200493E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5FEE65C-B1ED-42C2-8680-9BC0153459B5}" type="pres">
      <dgm:prSet presAssocID="{85AB9A40-6E3A-4B25-8513-53200493E6B5}" presName="spaceRect" presStyleCnt="0"/>
      <dgm:spPr/>
    </dgm:pt>
    <dgm:pt modelId="{D5B379A3-936B-4BD7-8CD6-2DC223ACDBAF}" type="pres">
      <dgm:prSet presAssocID="{85AB9A40-6E3A-4B25-8513-53200493E6B5}" presName="textRect" presStyleLbl="revTx" presStyleIdx="1" presStyleCnt="3">
        <dgm:presLayoutVars>
          <dgm:chMax val="1"/>
          <dgm:chPref val="1"/>
        </dgm:presLayoutVars>
      </dgm:prSet>
      <dgm:spPr/>
    </dgm:pt>
    <dgm:pt modelId="{001B8E16-09CB-415C-8931-DD96DEF2A800}" type="pres">
      <dgm:prSet presAssocID="{9148D881-FFF1-424F-984D-F96DE9CF4EBE}" presName="sibTrans" presStyleCnt="0"/>
      <dgm:spPr/>
    </dgm:pt>
    <dgm:pt modelId="{DE1AD262-0E49-48A2-80A8-36EF54C924A2}" type="pres">
      <dgm:prSet presAssocID="{D480ACB5-A1A9-4094-846A-3BE85ACA53F1}" presName="compNode" presStyleCnt="0"/>
      <dgm:spPr/>
    </dgm:pt>
    <dgm:pt modelId="{3B483424-2AE0-4D97-A798-73886C52FB1F}" type="pres">
      <dgm:prSet presAssocID="{D480ACB5-A1A9-4094-846A-3BE85ACA53F1}" presName="iconRect" presStyleLbl="node1" presStyleIdx="2" presStyleCnt="3" custLinFactNeighborX="2317" custLinFactNeighborY="334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3CCC4D-1337-4D80-9D6A-F8ECFD0DB8CA}" type="pres">
      <dgm:prSet presAssocID="{D480ACB5-A1A9-4094-846A-3BE85ACA53F1}" presName="spaceRect" presStyleCnt="0"/>
      <dgm:spPr/>
    </dgm:pt>
    <dgm:pt modelId="{4E2F7401-0FEE-4947-8C26-C6C4CCE75EC1}" type="pres">
      <dgm:prSet presAssocID="{D480ACB5-A1A9-4094-846A-3BE85ACA53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A0EB0D-FB23-4E2B-93A7-810E1D14267A}" srcId="{B8877C19-571E-431B-98A6-BEA2AFB2D01B}" destId="{D480ACB5-A1A9-4094-846A-3BE85ACA53F1}" srcOrd="2" destOrd="0" parTransId="{159E4E97-4DE7-4A35-97D8-20EE764A493D}" sibTransId="{724CFB2E-7D55-45C3-937F-E3AE468C3139}"/>
    <dgm:cxn modelId="{8062E630-7AAC-4594-92C0-8883FACEB156}" type="presOf" srcId="{B8877C19-571E-431B-98A6-BEA2AFB2D01B}" destId="{DDC66B4C-CEC0-4F10-B264-18F03AA259B9}" srcOrd="0" destOrd="0" presId="urn:microsoft.com/office/officeart/2018/2/layout/IconLabelList"/>
    <dgm:cxn modelId="{04110740-6D2F-47E2-9F81-3FBD6234CE52}" type="presOf" srcId="{85AB9A40-6E3A-4B25-8513-53200493E6B5}" destId="{D5B379A3-936B-4BD7-8CD6-2DC223ACDBAF}" srcOrd="0" destOrd="0" presId="urn:microsoft.com/office/officeart/2018/2/layout/IconLabelList"/>
    <dgm:cxn modelId="{A049A16A-CC7C-4353-9041-645F6B8F73A4}" type="presOf" srcId="{D480ACB5-A1A9-4094-846A-3BE85ACA53F1}" destId="{4E2F7401-0FEE-4947-8C26-C6C4CCE75EC1}" srcOrd="0" destOrd="0" presId="urn:microsoft.com/office/officeart/2018/2/layout/IconLabelList"/>
    <dgm:cxn modelId="{8B587A50-7579-4F5D-98A0-4E1C9CDD4E09}" type="presOf" srcId="{4C5DC405-461C-4E50-A969-21411BE3606E}" destId="{3FD32019-DB01-4949-BB19-6227BC3A75A2}" srcOrd="0" destOrd="0" presId="urn:microsoft.com/office/officeart/2018/2/layout/IconLabelList"/>
    <dgm:cxn modelId="{EFA9CBBA-8E3B-464F-A55A-D0BA8BF4B003}" srcId="{B8877C19-571E-431B-98A6-BEA2AFB2D01B}" destId="{85AB9A40-6E3A-4B25-8513-53200493E6B5}" srcOrd="1" destOrd="0" parTransId="{B500AC2E-B1C1-4736-BE5B-AD2A07BC1D6B}" sibTransId="{9148D881-FFF1-424F-984D-F96DE9CF4EBE}"/>
    <dgm:cxn modelId="{F53C74F8-E49D-4FEA-B052-9D7E65D82FDC}" srcId="{B8877C19-571E-431B-98A6-BEA2AFB2D01B}" destId="{4C5DC405-461C-4E50-A969-21411BE3606E}" srcOrd="0" destOrd="0" parTransId="{D6EE73BD-262E-4823-AA4A-6F4D4FD6B53C}" sibTransId="{6DADB76B-0C27-4E3B-B181-2F6D057419B9}"/>
    <dgm:cxn modelId="{B083A67D-6D2D-4F48-AF7B-4301EC80B9C6}" type="presParOf" srcId="{DDC66B4C-CEC0-4F10-B264-18F03AA259B9}" destId="{47587352-6FE9-4A0E-B3CD-3DA828F96518}" srcOrd="0" destOrd="0" presId="urn:microsoft.com/office/officeart/2018/2/layout/IconLabelList"/>
    <dgm:cxn modelId="{A6A52203-A323-4FA8-BB2B-9AB34F075EA1}" type="presParOf" srcId="{47587352-6FE9-4A0E-B3CD-3DA828F96518}" destId="{6CE89C8C-33F6-4183-81A4-041935071591}" srcOrd="0" destOrd="0" presId="urn:microsoft.com/office/officeart/2018/2/layout/IconLabelList"/>
    <dgm:cxn modelId="{E7B67408-46C6-40BE-9B81-453541302468}" type="presParOf" srcId="{47587352-6FE9-4A0E-B3CD-3DA828F96518}" destId="{CA44E8D0-4521-4C10-99C3-A749C6C939E9}" srcOrd="1" destOrd="0" presId="urn:microsoft.com/office/officeart/2018/2/layout/IconLabelList"/>
    <dgm:cxn modelId="{0B204E79-2BDC-4BAF-B06F-E6E92B3D82FB}" type="presParOf" srcId="{47587352-6FE9-4A0E-B3CD-3DA828F96518}" destId="{3FD32019-DB01-4949-BB19-6227BC3A75A2}" srcOrd="2" destOrd="0" presId="urn:microsoft.com/office/officeart/2018/2/layout/IconLabelList"/>
    <dgm:cxn modelId="{3E2399C3-C5C0-4EF5-A0CA-1F1688625C65}" type="presParOf" srcId="{DDC66B4C-CEC0-4F10-B264-18F03AA259B9}" destId="{564D7F37-9D36-4882-93D7-3E19E1721EB3}" srcOrd="1" destOrd="0" presId="urn:microsoft.com/office/officeart/2018/2/layout/IconLabelList"/>
    <dgm:cxn modelId="{04E7E6F0-8531-41AC-943E-6498F91612DD}" type="presParOf" srcId="{DDC66B4C-CEC0-4F10-B264-18F03AA259B9}" destId="{9C330E4B-89E7-4AE7-89DA-79FE8417001E}" srcOrd="2" destOrd="0" presId="urn:microsoft.com/office/officeart/2018/2/layout/IconLabelList"/>
    <dgm:cxn modelId="{951B82B6-462D-4713-A316-F803C0F6DCC3}" type="presParOf" srcId="{9C330E4B-89E7-4AE7-89DA-79FE8417001E}" destId="{E73DE617-51A1-4187-9D91-A1F155561E43}" srcOrd="0" destOrd="0" presId="urn:microsoft.com/office/officeart/2018/2/layout/IconLabelList"/>
    <dgm:cxn modelId="{39BD6A0C-FF10-4860-8108-E65B8601A1ED}" type="presParOf" srcId="{9C330E4B-89E7-4AE7-89DA-79FE8417001E}" destId="{45FEE65C-B1ED-42C2-8680-9BC0153459B5}" srcOrd="1" destOrd="0" presId="urn:microsoft.com/office/officeart/2018/2/layout/IconLabelList"/>
    <dgm:cxn modelId="{BB730138-B424-432A-AFC9-932D9D2BB29E}" type="presParOf" srcId="{9C330E4B-89E7-4AE7-89DA-79FE8417001E}" destId="{D5B379A3-936B-4BD7-8CD6-2DC223ACDBAF}" srcOrd="2" destOrd="0" presId="urn:microsoft.com/office/officeart/2018/2/layout/IconLabelList"/>
    <dgm:cxn modelId="{DB008A31-70D7-47E3-8A65-4796AD6FF0E6}" type="presParOf" srcId="{DDC66B4C-CEC0-4F10-B264-18F03AA259B9}" destId="{001B8E16-09CB-415C-8931-DD96DEF2A800}" srcOrd="3" destOrd="0" presId="urn:microsoft.com/office/officeart/2018/2/layout/IconLabelList"/>
    <dgm:cxn modelId="{0FA401DE-1385-4BB7-897F-B461F19DF162}" type="presParOf" srcId="{DDC66B4C-CEC0-4F10-B264-18F03AA259B9}" destId="{DE1AD262-0E49-48A2-80A8-36EF54C924A2}" srcOrd="4" destOrd="0" presId="urn:microsoft.com/office/officeart/2018/2/layout/IconLabelList"/>
    <dgm:cxn modelId="{43C6C486-3A94-4AC2-8321-232801F93581}" type="presParOf" srcId="{DE1AD262-0E49-48A2-80A8-36EF54C924A2}" destId="{3B483424-2AE0-4D97-A798-73886C52FB1F}" srcOrd="0" destOrd="0" presId="urn:microsoft.com/office/officeart/2018/2/layout/IconLabelList"/>
    <dgm:cxn modelId="{566E2591-5FFB-4425-A6A9-9912C4B5D12C}" type="presParOf" srcId="{DE1AD262-0E49-48A2-80A8-36EF54C924A2}" destId="{483CCC4D-1337-4D80-9D6A-F8ECFD0DB8CA}" srcOrd="1" destOrd="0" presId="urn:microsoft.com/office/officeart/2018/2/layout/IconLabelList"/>
    <dgm:cxn modelId="{0DA5D75F-BEFC-4603-AC7F-5760A01EBE08}" type="presParOf" srcId="{DE1AD262-0E49-48A2-80A8-36EF54C924A2}" destId="{4E2F7401-0FEE-4947-8C26-C6C4CCE75E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A0A7-2393-43DF-A0A0-8A670F53C687}">
      <dsp:nvSpPr>
        <dsp:cNvPr id="0" name=""/>
        <dsp:cNvSpPr/>
      </dsp:nvSpPr>
      <dsp:spPr>
        <a:xfrm>
          <a:off x="0" y="42924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B4295-0E35-49D5-8015-035FFFA04806}">
      <dsp:nvSpPr>
        <dsp:cNvPr id="0" name=""/>
        <dsp:cNvSpPr/>
      </dsp:nvSpPr>
      <dsp:spPr>
        <a:xfrm>
          <a:off x="234514" y="1204"/>
          <a:ext cx="3283204" cy="8560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Timely</a:t>
          </a:r>
          <a:endParaRPr lang="en-US" sz="2900" kern="1200"/>
        </a:p>
      </dsp:txBody>
      <dsp:txXfrm>
        <a:off x="276304" y="42994"/>
        <a:ext cx="3199624" cy="772500"/>
      </dsp:txXfrm>
    </dsp:sp>
    <dsp:sp modelId="{4BD13126-DCC6-4206-9DB0-4D7987701315}">
      <dsp:nvSpPr>
        <dsp:cNvPr id="0" name=""/>
        <dsp:cNvSpPr/>
      </dsp:nvSpPr>
      <dsp:spPr>
        <a:xfrm>
          <a:off x="0" y="174468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3A4E-C06D-4BE9-BDDF-C8D660B7A804}">
      <dsp:nvSpPr>
        <dsp:cNvPr id="0" name=""/>
        <dsp:cNvSpPr/>
      </dsp:nvSpPr>
      <dsp:spPr>
        <a:xfrm>
          <a:off x="234514" y="1316644"/>
          <a:ext cx="3283204" cy="8560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chemeClr val="tx1"/>
              </a:solidFill>
            </a:rPr>
            <a:t>Important</a:t>
          </a:r>
          <a:endParaRPr lang="en-US" sz="2900" kern="1200">
            <a:solidFill>
              <a:schemeClr val="tx1"/>
            </a:solidFill>
          </a:endParaRPr>
        </a:p>
      </dsp:txBody>
      <dsp:txXfrm>
        <a:off x="276304" y="1358434"/>
        <a:ext cx="3199624" cy="772500"/>
      </dsp:txXfrm>
    </dsp:sp>
    <dsp:sp modelId="{2D781E04-D642-4A97-96F3-FC2DC2037464}">
      <dsp:nvSpPr>
        <dsp:cNvPr id="0" name=""/>
        <dsp:cNvSpPr/>
      </dsp:nvSpPr>
      <dsp:spPr>
        <a:xfrm>
          <a:off x="0" y="306012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14DF-95AA-43F7-915D-CF2D002A4CBD}">
      <dsp:nvSpPr>
        <dsp:cNvPr id="0" name=""/>
        <dsp:cNvSpPr/>
      </dsp:nvSpPr>
      <dsp:spPr>
        <a:xfrm>
          <a:off x="234514" y="2632084"/>
          <a:ext cx="3283204" cy="8560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Compelling</a:t>
          </a:r>
          <a:endParaRPr lang="en-US" sz="2900" kern="1200"/>
        </a:p>
      </dsp:txBody>
      <dsp:txXfrm>
        <a:off x="276304" y="2673874"/>
        <a:ext cx="3199624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9C8C-33F6-4183-81A4-041935071591}">
      <dsp:nvSpPr>
        <dsp:cNvPr id="0" name=""/>
        <dsp:cNvSpPr/>
      </dsp:nvSpPr>
      <dsp:spPr>
        <a:xfrm>
          <a:off x="1067702" y="169781"/>
          <a:ext cx="717451" cy="717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2019-DB01-4949-BB19-6227BC3A75A2}">
      <dsp:nvSpPr>
        <dsp:cNvPr id="0" name=""/>
        <dsp:cNvSpPr/>
      </dsp:nvSpPr>
      <dsp:spPr>
        <a:xfrm>
          <a:off x="388953" y="1162630"/>
          <a:ext cx="2074948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Systematically Construct proposal</a:t>
          </a:r>
          <a:endParaRPr lang="en-US" sz="2000" kern="1200" dirty="0"/>
        </a:p>
      </dsp:txBody>
      <dsp:txXfrm>
        <a:off x="388953" y="1162630"/>
        <a:ext cx="2074948" cy="842631"/>
      </dsp:txXfrm>
    </dsp:sp>
    <dsp:sp modelId="{E73DE617-51A1-4187-9D91-A1F155561E43}">
      <dsp:nvSpPr>
        <dsp:cNvPr id="0" name=""/>
        <dsp:cNvSpPr/>
      </dsp:nvSpPr>
      <dsp:spPr>
        <a:xfrm>
          <a:off x="3181353" y="169781"/>
          <a:ext cx="717451" cy="717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79A3-936B-4BD7-8CD6-2DC223ACDBAF}">
      <dsp:nvSpPr>
        <dsp:cNvPr id="0" name=""/>
        <dsp:cNvSpPr/>
      </dsp:nvSpPr>
      <dsp:spPr>
        <a:xfrm>
          <a:off x="2742911" y="1162630"/>
          <a:ext cx="1594335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Get rigorous critique before submitting</a:t>
          </a:r>
          <a:endParaRPr lang="en-US" sz="2000" kern="1200" dirty="0"/>
        </a:p>
      </dsp:txBody>
      <dsp:txXfrm>
        <a:off x="2742911" y="1162630"/>
        <a:ext cx="1594335" cy="842631"/>
      </dsp:txXfrm>
    </dsp:sp>
    <dsp:sp modelId="{3B483424-2AE0-4D97-A798-73886C52FB1F}">
      <dsp:nvSpPr>
        <dsp:cNvPr id="0" name=""/>
        <dsp:cNvSpPr/>
      </dsp:nvSpPr>
      <dsp:spPr>
        <a:xfrm>
          <a:off x="2020998" y="2643474"/>
          <a:ext cx="717451" cy="717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7401-0FEE-4947-8C26-C6C4CCE75EC1}">
      <dsp:nvSpPr>
        <dsp:cNvPr id="0" name=""/>
        <dsp:cNvSpPr/>
      </dsp:nvSpPr>
      <dsp:spPr>
        <a:xfrm>
          <a:off x="1565932" y="3396693"/>
          <a:ext cx="1594335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Improve and Submit</a:t>
          </a:r>
          <a:endParaRPr lang="en-US" sz="2000" kern="1200" dirty="0"/>
        </a:p>
      </dsp:txBody>
      <dsp:txXfrm>
        <a:off x="1565932" y="3396693"/>
        <a:ext cx="1594335" cy="84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31EDB7-4E92-A54B-93B2-929268ADC6DF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EE54B0-646C-884D-BC24-7817843A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97C20-3E02-974E-956B-4DAFC7463550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3889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5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5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DFE3-67E1-6843-86B7-9F6C1432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00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rgbClr val="C7C7C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29" name="Picture 8" descr="Footer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ＭＳ Ｐゴシック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grfp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grfp.or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fgrfp.org/applicants/application-resources/" TargetMode="External"/><Relationship Id="rId2" Type="http://schemas.openxmlformats.org/officeDocument/2006/relationships/hyperlink" Target="https://www.nsf.gov/publications/pub_summ.jsp?WT.z_pims_id=6201&amp;ods_key=nsf2360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0"/>
            <a:ext cx="3937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" y="457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n-lt"/>
                <a:cs typeface="Times New Roman"/>
              </a:rPr>
              <a:t>NSF GRFP</a:t>
            </a:r>
          </a:p>
          <a:p>
            <a:pPr algn="ctr"/>
            <a:r>
              <a:rPr lang="en-US" sz="4800" b="1" dirty="0">
                <a:latin typeface="+mn-lt"/>
                <a:cs typeface="Times New Roman"/>
              </a:rPr>
              <a:t>FY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31242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Tim Dallas, PhD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Associate Dean, Graduate School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Professor of Electrical and Computer Engineering</a:t>
            </a:r>
            <a:endParaRPr lang="en-US" sz="1600" b="1" dirty="0">
              <a:latin typeface="+mj-lt"/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3DE79F-3B1E-40E8-BE2D-4CA7631C6DFC}"/>
              </a:ext>
            </a:extLst>
          </p:cNvPr>
          <p:cNvSpPr/>
          <p:nvPr/>
        </p:nvSpPr>
        <p:spPr>
          <a:xfrm>
            <a:off x="381000" y="1276350"/>
            <a:ext cx="2811341" cy="2571750"/>
          </a:xfrm>
          <a:custGeom>
            <a:avLst/>
            <a:gdLst>
              <a:gd name="connsiteX0" fmla="*/ 61546 w 3422111"/>
              <a:gd name="connsiteY0" fmla="*/ 228600 h 2560757"/>
              <a:gd name="connsiteX1" fmla="*/ 43962 w 3422111"/>
              <a:gd name="connsiteY1" fmla="*/ 536331 h 2560757"/>
              <a:gd name="connsiteX2" fmla="*/ 0 w 3422111"/>
              <a:gd name="connsiteY2" fmla="*/ 975946 h 2560757"/>
              <a:gd name="connsiteX3" fmla="*/ 35169 w 3422111"/>
              <a:gd name="connsiteY3" fmla="*/ 1213339 h 2560757"/>
              <a:gd name="connsiteX4" fmla="*/ 272562 w 3422111"/>
              <a:gd name="connsiteY4" fmla="*/ 1582616 h 2560757"/>
              <a:gd name="connsiteX5" fmla="*/ 307731 w 3422111"/>
              <a:gd name="connsiteY5" fmla="*/ 1696916 h 2560757"/>
              <a:gd name="connsiteX6" fmla="*/ 351692 w 3422111"/>
              <a:gd name="connsiteY6" fmla="*/ 1820008 h 2560757"/>
              <a:gd name="connsiteX7" fmla="*/ 386862 w 3422111"/>
              <a:gd name="connsiteY7" fmla="*/ 1969477 h 2560757"/>
              <a:gd name="connsiteX8" fmla="*/ 474785 w 3422111"/>
              <a:gd name="connsiteY8" fmla="*/ 2409093 h 2560757"/>
              <a:gd name="connsiteX9" fmla="*/ 712177 w 3422111"/>
              <a:gd name="connsiteY9" fmla="*/ 2470639 h 2560757"/>
              <a:gd name="connsiteX10" fmla="*/ 1415562 w 3422111"/>
              <a:gd name="connsiteY10" fmla="*/ 2558562 h 2560757"/>
              <a:gd name="connsiteX11" fmla="*/ 1723292 w 3422111"/>
              <a:gd name="connsiteY11" fmla="*/ 2549770 h 2560757"/>
              <a:gd name="connsiteX12" fmla="*/ 2206869 w 3422111"/>
              <a:gd name="connsiteY12" fmla="*/ 2400300 h 2560757"/>
              <a:gd name="connsiteX13" fmla="*/ 2628900 w 3422111"/>
              <a:gd name="connsiteY13" fmla="*/ 2329962 h 2560757"/>
              <a:gd name="connsiteX14" fmla="*/ 2708031 w 3422111"/>
              <a:gd name="connsiteY14" fmla="*/ 2277208 h 2560757"/>
              <a:gd name="connsiteX15" fmla="*/ 3376246 w 3422111"/>
              <a:gd name="connsiteY15" fmla="*/ 1872762 h 2560757"/>
              <a:gd name="connsiteX16" fmla="*/ 3393831 w 3422111"/>
              <a:gd name="connsiteY16" fmla="*/ 1301262 h 2560757"/>
              <a:gd name="connsiteX17" fmla="*/ 3367454 w 3422111"/>
              <a:gd name="connsiteY17" fmla="*/ 1028700 h 2560757"/>
              <a:gd name="connsiteX18" fmla="*/ 3235569 w 3422111"/>
              <a:gd name="connsiteY18" fmla="*/ 712177 h 2560757"/>
              <a:gd name="connsiteX19" fmla="*/ 3138854 w 3422111"/>
              <a:gd name="connsiteY19" fmla="*/ 553916 h 2560757"/>
              <a:gd name="connsiteX20" fmla="*/ 2435469 w 3422111"/>
              <a:gd name="connsiteY20" fmla="*/ 202223 h 2560757"/>
              <a:gd name="connsiteX21" fmla="*/ 1934308 w 3422111"/>
              <a:gd name="connsiteY21" fmla="*/ 79131 h 2560757"/>
              <a:gd name="connsiteX22" fmla="*/ 1679331 w 3422111"/>
              <a:gd name="connsiteY22" fmla="*/ 17585 h 2560757"/>
              <a:gd name="connsiteX23" fmla="*/ 1397977 w 3422111"/>
              <a:gd name="connsiteY23" fmla="*/ 0 h 2560757"/>
              <a:gd name="connsiteX24" fmla="*/ 1178169 w 3422111"/>
              <a:gd name="connsiteY24" fmla="*/ 61546 h 2560757"/>
              <a:gd name="connsiteX25" fmla="*/ 800100 w 3422111"/>
              <a:gd name="connsiteY25" fmla="*/ 87923 h 2560757"/>
              <a:gd name="connsiteX26" fmla="*/ 404446 w 3422111"/>
              <a:gd name="connsiteY26" fmla="*/ 140677 h 2560757"/>
              <a:gd name="connsiteX27" fmla="*/ 325316 w 3422111"/>
              <a:gd name="connsiteY27" fmla="*/ 105508 h 2560757"/>
              <a:gd name="connsiteX28" fmla="*/ 61546 w 3422111"/>
              <a:gd name="connsiteY28" fmla="*/ 149470 h 2560757"/>
              <a:gd name="connsiteX29" fmla="*/ 61546 w 3422111"/>
              <a:gd name="connsiteY29" fmla="*/ 228600 h 25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22111" h="2560757">
                <a:moveTo>
                  <a:pt x="61546" y="228600"/>
                </a:moveTo>
                <a:cubicBezTo>
                  <a:pt x="58615" y="293077"/>
                  <a:pt x="54185" y="434097"/>
                  <a:pt x="43962" y="536331"/>
                </a:cubicBezTo>
                <a:cubicBezTo>
                  <a:pt x="-14482" y="1120768"/>
                  <a:pt x="23308" y="393215"/>
                  <a:pt x="0" y="975946"/>
                </a:cubicBezTo>
                <a:cubicBezTo>
                  <a:pt x="11723" y="1055077"/>
                  <a:pt x="10312" y="1137304"/>
                  <a:pt x="35169" y="1213339"/>
                </a:cubicBezTo>
                <a:cubicBezTo>
                  <a:pt x="90532" y="1382686"/>
                  <a:pt x="166306" y="1453591"/>
                  <a:pt x="272562" y="1582616"/>
                </a:cubicBezTo>
                <a:cubicBezTo>
                  <a:pt x="284285" y="1620716"/>
                  <a:pt x="295125" y="1659099"/>
                  <a:pt x="307731" y="1696916"/>
                </a:cubicBezTo>
                <a:cubicBezTo>
                  <a:pt x="321509" y="1738249"/>
                  <a:pt x="339545" y="1778167"/>
                  <a:pt x="351692" y="1820008"/>
                </a:cubicBezTo>
                <a:cubicBezTo>
                  <a:pt x="365963" y="1869162"/>
                  <a:pt x="376393" y="1919375"/>
                  <a:pt x="386862" y="1969477"/>
                </a:cubicBezTo>
                <a:cubicBezTo>
                  <a:pt x="417428" y="2115758"/>
                  <a:pt x="393419" y="2283745"/>
                  <a:pt x="474785" y="2409093"/>
                </a:cubicBezTo>
                <a:cubicBezTo>
                  <a:pt x="519294" y="2477661"/>
                  <a:pt x="632184" y="2453798"/>
                  <a:pt x="712177" y="2470639"/>
                </a:cubicBezTo>
                <a:cubicBezTo>
                  <a:pt x="958891" y="2522578"/>
                  <a:pt x="1155439" y="2532549"/>
                  <a:pt x="1415562" y="2558562"/>
                </a:cubicBezTo>
                <a:cubicBezTo>
                  <a:pt x="1518139" y="2555631"/>
                  <a:pt x="1622666" y="2569895"/>
                  <a:pt x="1723292" y="2549770"/>
                </a:cubicBezTo>
                <a:cubicBezTo>
                  <a:pt x="1888732" y="2516682"/>
                  <a:pt x="2042913" y="2440095"/>
                  <a:pt x="2206869" y="2400300"/>
                </a:cubicBezTo>
                <a:cubicBezTo>
                  <a:pt x="2345462" y="2366661"/>
                  <a:pt x="2488223" y="2353408"/>
                  <a:pt x="2628900" y="2329962"/>
                </a:cubicBezTo>
                <a:cubicBezTo>
                  <a:pt x="2655277" y="2312377"/>
                  <a:pt x="2680989" y="2293751"/>
                  <a:pt x="2708031" y="2277208"/>
                </a:cubicBezTo>
                <a:lnTo>
                  <a:pt x="3376246" y="1872762"/>
                </a:lnTo>
                <a:cubicBezTo>
                  <a:pt x="3440127" y="1540582"/>
                  <a:pt x="3428715" y="1708241"/>
                  <a:pt x="3393831" y="1301262"/>
                </a:cubicBezTo>
                <a:cubicBezTo>
                  <a:pt x="3386036" y="1210317"/>
                  <a:pt x="3391137" y="1116853"/>
                  <a:pt x="3367454" y="1028700"/>
                </a:cubicBezTo>
                <a:cubicBezTo>
                  <a:pt x="3337798" y="918314"/>
                  <a:pt x="3285154" y="815161"/>
                  <a:pt x="3235569" y="712177"/>
                </a:cubicBezTo>
                <a:cubicBezTo>
                  <a:pt x="3208749" y="656473"/>
                  <a:pt x="3181950" y="598244"/>
                  <a:pt x="3138854" y="553916"/>
                </a:cubicBezTo>
                <a:cubicBezTo>
                  <a:pt x="2954865" y="364670"/>
                  <a:pt x="2672554" y="277754"/>
                  <a:pt x="2435469" y="202223"/>
                </a:cubicBezTo>
                <a:cubicBezTo>
                  <a:pt x="2271567" y="150006"/>
                  <a:pt x="2100922" y="121910"/>
                  <a:pt x="1934308" y="79131"/>
                </a:cubicBezTo>
                <a:cubicBezTo>
                  <a:pt x="1813545" y="48124"/>
                  <a:pt x="1792874" y="27907"/>
                  <a:pt x="1679331" y="17585"/>
                </a:cubicBezTo>
                <a:cubicBezTo>
                  <a:pt x="1585749" y="9077"/>
                  <a:pt x="1491762" y="5862"/>
                  <a:pt x="1397977" y="0"/>
                </a:cubicBezTo>
                <a:cubicBezTo>
                  <a:pt x="1324708" y="20515"/>
                  <a:pt x="1253447" y="50476"/>
                  <a:pt x="1178169" y="61546"/>
                </a:cubicBezTo>
                <a:cubicBezTo>
                  <a:pt x="1053184" y="79926"/>
                  <a:pt x="925847" y="75803"/>
                  <a:pt x="800100" y="87923"/>
                </a:cubicBezTo>
                <a:cubicBezTo>
                  <a:pt x="534810" y="113493"/>
                  <a:pt x="551452" y="111277"/>
                  <a:pt x="404446" y="140677"/>
                </a:cubicBezTo>
                <a:cubicBezTo>
                  <a:pt x="378069" y="128954"/>
                  <a:pt x="352257" y="115870"/>
                  <a:pt x="325316" y="105508"/>
                </a:cubicBezTo>
                <a:cubicBezTo>
                  <a:pt x="243805" y="74158"/>
                  <a:pt x="110833" y="117244"/>
                  <a:pt x="61546" y="149470"/>
                </a:cubicBezTo>
                <a:cubicBezTo>
                  <a:pt x="34563" y="167112"/>
                  <a:pt x="64477" y="164123"/>
                  <a:pt x="61546" y="22860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3A08-EA8F-D7C0-5AF2-EF57896743D9}"/>
              </a:ext>
            </a:extLst>
          </p:cNvPr>
          <p:cNvSpPr txBox="1"/>
          <p:nvPr/>
        </p:nvSpPr>
        <p:spPr>
          <a:xfrm rot="1156630">
            <a:off x="1954466" y="1925609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CA550-66E2-02F9-F083-1E52438C7DCC}"/>
              </a:ext>
            </a:extLst>
          </p:cNvPr>
          <p:cNvSpPr txBox="1"/>
          <p:nvPr/>
        </p:nvSpPr>
        <p:spPr>
          <a:xfrm rot="541856">
            <a:off x="1458073" y="2475776"/>
            <a:ext cx="10695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Story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BF06C9-EA8A-C439-7012-36AEAED7CEF6}"/>
              </a:ext>
            </a:extLst>
          </p:cNvPr>
          <p:cNvSpPr/>
          <p:nvPr/>
        </p:nvSpPr>
        <p:spPr>
          <a:xfrm>
            <a:off x="3695700" y="1847278"/>
            <a:ext cx="1714500" cy="883710"/>
          </a:xfrm>
          <a:prstGeom prst="rightArrow">
            <a:avLst/>
          </a:prstGeom>
          <a:solidFill>
            <a:srgbClr val="1D12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273691-7531-CEE5-1C53-25C2C7DE869C}"/>
              </a:ext>
            </a:extLst>
          </p:cNvPr>
          <p:cNvSpPr/>
          <p:nvPr/>
        </p:nvSpPr>
        <p:spPr>
          <a:xfrm>
            <a:off x="6324600" y="1447800"/>
            <a:ext cx="2133600" cy="175524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Cohesive &amp; Compelling Narrative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6125D-BC5F-877F-6E88-A6DAC2DB4C99}"/>
              </a:ext>
            </a:extLst>
          </p:cNvPr>
          <p:cNvSpPr txBox="1"/>
          <p:nvPr/>
        </p:nvSpPr>
        <p:spPr>
          <a:xfrm rot="21067109">
            <a:off x="853990" y="2028830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>
                    <a:lumMod val="85000"/>
                  </a:schemeClr>
                </a:solidFill>
              </a:rPr>
              <a:t>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E6D98-1B17-76BD-ADB0-1BD95BF4EBBD}"/>
              </a:ext>
            </a:extLst>
          </p:cNvPr>
          <p:cNvSpPr txBox="1"/>
          <p:nvPr/>
        </p:nvSpPr>
        <p:spPr>
          <a:xfrm rot="20978973">
            <a:off x="414125" y="1449652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99FF66"/>
                </a:solidFill>
              </a:rPr>
              <a:t>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0D6E8-7140-65E2-8851-291E57F7C053}"/>
              </a:ext>
            </a:extLst>
          </p:cNvPr>
          <p:cNvSpPr txBox="1"/>
          <p:nvPr/>
        </p:nvSpPr>
        <p:spPr>
          <a:xfrm rot="1304616">
            <a:off x="634274" y="2916584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Experience</a:t>
            </a:r>
          </a:p>
        </p:txBody>
      </p:sp>
      <p:pic>
        <p:nvPicPr>
          <p:cNvPr id="18" name="Picture 2" descr="timeline Archives - aNm">
            <a:extLst>
              <a:ext uri="{FF2B5EF4-FFF2-40B4-BE49-F238E27FC236}">
                <a16:creationId xmlns:a16="http://schemas.microsoft.com/office/drawing/2014/main" id="{F2CBE0E1-8C86-C079-A745-4D7B4D9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02" y="3926776"/>
            <a:ext cx="3221198" cy="8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C6E674-E959-BDBE-3C6F-A4B7858F66F1}"/>
              </a:ext>
            </a:extLst>
          </p:cNvPr>
          <p:cNvSpPr txBox="1"/>
          <p:nvPr/>
        </p:nvSpPr>
        <p:spPr>
          <a:xfrm>
            <a:off x="2671456" y="4405940"/>
            <a:ext cx="912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Past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1FF04-B65D-F783-5BC8-D2105970FF43}"/>
              </a:ext>
            </a:extLst>
          </p:cNvPr>
          <p:cNvSpPr txBox="1"/>
          <p:nvPr/>
        </p:nvSpPr>
        <p:spPr>
          <a:xfrm>
            <a:off x="3752851" y="3280536"/>
            <a:ext cx="1479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Present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5FFFD-B509-A80F-77A3-35924B3DD340}"/>
              </a:ext>
            </a:extLst>
          </p:cNvPr>
          <p:cNvSpPr txBox="1"/>
          <p:nvPr/>
        </p:nvSpPr>
        <p:spPr>
          <a:xfrm>
            <a:off x="6438901" y="4080090"/>
            <a:ext cx="13452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Future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BCA9C-50FE-99D0-3D87-199E7FD22680}"/>
              </a:ext>
            </a:extLst>
          </p:cNvPr>
          <p:cNvSpPr txBox="1"/>
          <p:nvPr/>
        </p:nvSpPr>
        <p:spPr>
          <a:xfrm>
            <a:off x="5696064" y="4910969"/>
            <a:ext cx="299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How have I bettered myself?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How have I benefited others?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389D5B-26AB-E73A-9DBE-DF2C7D38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112909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18144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In this section you are convincing the reviewers that you have the: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educational background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experience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leadership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other positive personal and professional characteristics to successfully carry out the research proposed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1B5DC-F0D3-19D0-BA50-0E38B73E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419824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Intellectual Merit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Why you?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do you bring that will make you successful, a </a:t>
            </a:r>
            <a:r>
              <a:rPr lang="en-US" sz="2400" b="1" u="sng" dirty="0">
                <a:latin typeface="+mn-lt"/>
              </a:rPr>
              <a:t>leader</a:t>
            </a:r>
            <a:r>
              <a:rPr lang="en-US" sz="2400" b="1" dirty="0">
                <a:latin typeface="+mn-lt"/>
              </a:rPr>
              <a:t> in your field? 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Describe your previous research experience(s)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did you contribute?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did you learn (</a:t>
            </a:r>
            <a:r>
              <a:rPr lang="en-US" sz="2400" b="1" i="1" dirty="0">
                <a:latin typeface="+mn-lt"/>
              </a:rPr>
              <a:t>e.g</a:t>
            </a:r>
            <a:r>
              <a:rPr lang="en-US" sz="2400" b="1" dirty="0">
                <a:latin typeface="+mn-lt"/>
              </a:rPr>
              <a:t>., skills – experimental, software, hardware, inter-personal, </a:t>
            </a:r>
            <a:r>
              <a:rPr lang="en-US" sz="2400" b="1" i="1" dirty="0">
                <a:latin typeface="+mn-lt"/>
              </a:rPr>
              <a:t>etc.</a:t>
            </a:r>
            <a:r>
              <a:rPr lang="en-US" sz="2400" b="1" dirty="0">
                <a:latin typeface="+mn-lt"/>
              </a:rPr>
              <a:t>)?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Tie in your background (education and experiences) with what you plan to do (future goals).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AC28E-A0BE-F59A-D243-AEC91721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12289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Broader Impacts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did you, personally and/or through your past research, impact society beneficially?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Reviewers are impressed with what you ‘have done,’ rather than ‘will do.’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do you plan to actively participate/give back to society?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Don’t exaggerate, be reasonable. 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Have you had to overcome a unique challenge?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1E0FB-1188-F545-2335-10B6BA10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200818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</a:t>
            </a:r>
            <a:endParaRPr lang="en-US" sz="40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2514600" y="3028952"/>
            <a:ext cx="2286000" cy="1828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8" name="Graphic 7" descr="Chemistry lab">
            <a:extLst>
              <a:ext uri="{FF2B5EF4-FFF2-40B4-BE49-F238E27FC236}">
                <a16:creationId xmlns:a16="http://schemas.microsoft.com/office/drawing/2014/main" id="{19FFECC2-268B-9E10-5374-FD6E924E7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67" y="2800351"/>
            <a:ext cx="2286000" cy="2286000"/>
          </a:xfrm>
          <a:prstGeom prst="rect">
            <a:avLst/>
          </a:prstGeom>
        </p:spPr>
      </p:pic>
      <p:pic>
        <p:nvPicPr>
          <p:cNvPr id="9" name="Graphic 8" descr="Blueprint outline">
            <a:extLst>
              <a:ext uri="{FF2B5EF4-FFF2-40B4-BE49-F238E27FC236}">
                <a16:creationId xmlns:a16="http://schemas.microsoft.com/office/drawing/2014/main" id="{082EBF72-10A3-6C23-A377-104D248E1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400" y="3657602"/>
            <a:ext cx="1162050" cy="11620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B9E480-EA02-D1E3-7208-2AEA6909C585}"/>
              </a:ext>
            </a:extLst>
          </p:cNvPr>
          <p:cNvSpPr/>
          <p:nvPr/>
        </p:nvSpPr>
        <p:spPr>
          <a:xfrm>
            <a:off x="5334000" y="3028952"/>
            <a:ext cx="2208761" cy="24193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D20C19-3BE6-1113-EB8F-917883286892}"/>
              </a:ext>
            </a:extLst>
          </p:cNvPr>
          <p:cNvSpPr/>
          <p:nvPr/>
        </p:nvSpPr>
        <p:spPr>
          <a:xfrm>
            <a:off x="5321531" y="944563"/>
            <a:ext cx="2919412" cy="17526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Equipment Supplier</a:t>
            </a:r>
          </a:p>
        </p:txBody>
      </p:sp>
      <p:pic>
        <p:nvPicPr>
          <p:cNvPr id="11" name="Graphic 10" descr="Artificial Intelligence with solid fill">
            <a:extLst>
              <a:ext uri="{FF2B5EF4-FFF2-40B4-BE49-F238E27FC236}">
                <a16:creationId xmlns:a16="http://schemas.microsoft.com/office/drawing/2014/main" id="{339259A2-9863-BD65-2988-4A808E2F9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513" y="1214185"/>
            <a:ext cx="981576" cy="981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C1B81-221B-0EE9-7724-F03C0C2E9812}"/>
              </a:ext>
            </a:extLst>
          </p:cNvPr>
          <p:cNvSpPr txBox="1"/>
          <p:nvPr/>
        </p:nvSpPr>
        <p:spPr>
          <a:xfrm>
            <a:off x="1582189" y="1150975"/>
            <a:ext cx="2846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small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Big Idea</a:t>
            </a:r>
          </a:p>
        </p:txBody>
      </p:sp>
    </p:spTree>
    <p:extLst>
      <p:ext uri="{BB962C8B-B14F-4D97-AF65-F5344CB8AC3E}">
        <p14:creationId xmlns:p14="http://schemas.microsoft.com/office/powerpoint/2010/main" val="35026217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546206" cy="3889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Background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Topically relevant to the mission of NSF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Convey to reviewers that you know what has been done and the significance of the work proposed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Do your homework (</a:t>
            </a:r>
            <a:r>
              <a:rPr lang="en-US" b="1" i="1" dirty="0">
                <a:latin typeface="+mn-lt"/>
                <a:cs typeface="Arial"/>
              </a:rPr>
              <a:t>i.e., </a:t>
            </a:r>
            <a:r>
              <a:rPr lang="en-US" b="1" dirty="0">
                <a:latin typeface="+mn-lt"/>
                <a:cs typeface="Arial"/>
              </a:rPr>
              <a:t>literature review)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What is considered state-of-the-art or current thinking?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What is your motivation for performing the research?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Are there important benchmarks to be surpassed?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Why is this research important?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833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546206" cy="388924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Intellectual Merit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What is significant about the proposed research?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What problem will it solve?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How will it advance knowledge?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How will it impact science/engineering?</a:t>
            </a:r>
          </a:p>
          <a:p>
            <a:pPr lvl="3"/>
            <a:r>
              <a:rPr lang="en-US" sz="2400" b="1" i="1" dirty="0">
                <a:latin typeface="+mn-lt"/>
                <a:cs typeface="Arial"/>
              </a:rPr>
              <a:t>You are trying to convince a review panel of experts, though not necessarily in the area you are proposing, that your research area is important enough to award you money.</a:t>
            </a:r>
            <a:endParaRPr lang="en-US" sz="2400" b="1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8372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57504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Broader Impacts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You need to convince a panel that the proposed research will impact society and that you will impact society. Be reasonable and realistic.</a:t>
            </a:r>
          </a:p>
          <a:p>
            <a:pPr lvl="1"/>
            <a:r>
              <a:rPr lang="en-US" sz="2000" b="1" i="1" dirty="0">
                <a:latin typeface="+mn-lt"/>
                <a:cs typeface="Arial"/>
              </a:rPr>
              <a:t>Consider:</a:t>
            </a:r>
          </a:p>
          <a:p>
            <a:pPr lvl="2"/>
            <a:r>
              <a:rPr lang="en-US" sz="1600" b="1" dirty="0">
                <a:latin typeface="+mn-lt"/>
              </a:rPr>
              <a:t>full participation of women, persons with disabilities, and underrepresented minorities in science, technology, engineering, and mathematics (STEM);</a:t>
            </a:r>
          </a:p>
          <a:p>
            <a:pPr lvl="2"/>
            <a:r>
              <a:rPr lang="en-US" sz="1600" b="1" dirty="0">
                <a:latin typeface="+mn-lt"/>
              </a:rPr>
              <a:t>improved STEM education and educator development at any level;</a:t>
            </a:r>
          </a:p>
          <a:p>
            <a:pPr lvl="2"/>
            <a:r>
              <a:rPr lang="en-US" sz="1600" b="1" dirty="0">
                <a:latin typeface="+mn-lt"/>
              </a:rPr>
              <a:t>increased public scientific literacy and public engagement with science and technology;</a:t>
            </a:r>
          </a:p>
          <a:p>
            <a:pPr lvl="2"/>
            <a:r>
              <a:rPr lang="en-US" sz="1600" b="1" dirty="0">
                <a:latin typeface="+mn-lt"/>
              </a:rPr>
              <a:t>improved well-being of individuals in society;</a:t>
            </a:r>
          </a:p>
          <a:p>
            <a:pPr lvl="2"/>
            <a:r>
              <a:rPr lang="en-US" sz="1600" b="1" dirty="0">
                <a:latin typeface="+mn-lt"/>
              </a:rPr>
              <a:t>development of a diverse, globally competitive STEM workforce;</a:t>
            </a:r>
          </a:p>
          <a:p>
            <a:pPr lvl="2"/>
            <a:r>
              <a:rPr lang="en-US" sz="1600" b="1" dirty="0">
                <a:latin typeface="+mn-lt"/>
              </a:rPr>
              <a:t>a</a:t>
            </a:r>
            <a:r>
              <a:rPr lang="en-US" sz="1600" b="1">
                <a:latin typeface="+mn-lt"/>
              </a:rPr>
              <a:t>pplications of research </a:t>
            </a:r>
            <a:endParaRPr lang="en-US" sz="1600" b="1" dirty="0">
              <a:latin typeface="+mn-lt"/>
            </a:endParaRPr>
          </a:p>
          <a:p>
            <a:pPr lvl="2"/>
            <a:r>
              <a:rPr lang="en-US" sz="1600" b="1" dirty="0">
                <a:latin typeface="+mn-lt"/>
              </a:rPr>
              <a:t>increased partnerships between academia, industry, and others;</a:t>
            </a:r>
          </a:p>
          <a:p>
            <a:pPr lvl="2"/>
            <a:r>
              <a:rPr lang="en-US" sz="1600" b="1" dirty="0">
                <a:latin typeface="+mn-lt"/>
              </a:rPr>
              <a:t>improved national security;</a:t>
            </a:r>
          </a:p>
          <a:p>
            <a:pPr lvl="2"/>
            <a:r>
              <a:rPr lang="en-US" sz="1600" b="1" dirty="0">
                <a:latin typeface="+mn-lt"/>
              </a:rPr>
              <a:t>increased economic competitiveness of the US; and</a:t>
            </a:r>
          </a:p>
          <a:p>
            <a:pPr lvl="2"/>
            <a:r>
              <a:rPr lang="en-US" sz="1600" b="1" dirty="0">
                <a:latin typeface="+mn-lt"/>
              </a:rPr>
              <a:t>enhanced infrastructure for research and education</a:t>
            </a:r>
            <a:endParaRPr lang="en-US" sz="1600" b="1" dirty="0">
              <a:latin typeface="+mn-lt"/>
              <a:cs typeface="Arial"/>
            </a:endParaRPr>
          </a:p>
          <a:p>
            <a:pPr lvl="2"/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458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cs typeface="Arial"/>
              </a:rPr>
              <a:t>Other suggestions: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Make the proposal easy to read with clearly defined sections.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Include a brief plan for accomplishing the research.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Divide the work into phases and describe the work to be performed in each phase (timeframe).</a:t>
            </a:r>
            <a:endParaRPr lang="en-US" sz="2400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6377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2EAC-6D4F-CC08-899F-6BA030A5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Research/Fellowship Proposal Canvas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823495-5992-532A-A3CB-344C73DA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08"/>
          <a:stretch/>
        </p:blipFill>
        <p:spPr>
          <a:xfrm>
            <a:off x="1066800" y="838200"/>
            <a:ext cx="7010400" cy="47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C1BC4-0CE9-FF96-62C9-D5906F1B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The Why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435864" y="1348740"/>
            <a:ext cx="3086100" cy="2180297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Student</a:t>
            </a:r>
          </a:p>
          <a:p>
            <a:pPr algn="ctr"/>
            <a:r>
              <a:rPr lang="en-US" sz="3600" b="1"/>
              <a:t>+</a:t>
            </a:r>
          </a:p>
          <a:p>
            <a:pPr algn="ctr"/>
            <a:r>
              <a:rPr lang="en-US" sz="3600" b="1"/>
              <a:t>Research</a:t>
            </a:r>
            <a:endParaRPr 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5561076" y="1371600"/>
            <a:ext cx="3086100" cy="218029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Funding Organization</a:t>
            </a:r>
            <a:endParaRPr lang="en-US" sz="3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345C0B-D6F4-B399-E54A-6C6D4992FF61}"/>
              </a:ext>
            </a:extLst>
          </p:cNvPr>
          <p:cNvSpPr/>
          <p:nvPr/>
        </p:nvSpPr>
        <p:spPr>
          <a:xfrm rot="10800000">
            <a:off x="3796284" y="1433441"/>
            <a:ext cx="1602486" cy="7429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/>
              <a:t>$$$$</a:t>
            </a:r>
            <a:endParaRPr lang="en-US" sz="21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02AEF6-8841-1F92-B13A-CC325E29224D}"/>
              </a:ext>
            </a:extLst>
          </p:cNvPr>
          <p:cNvSpPr/>
          <p:nvPr/>
        </p:nvSpPr>
        <p:spPr>
          <a:xfrm>
            <a:off x="3796284" y="2912364"/>
            <a:ext cx="1602486" cy="7429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Knowledge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632A1A-0B0F-059E-9749-A881C234762B}"/>
              </a:ext>
            </a:extLst>
          </p:cNvPr>
          <p:cNvSpPr/>
          <p:nvPr/>
        </p:nvSpPr>
        <p:spPr>
          <a:xfrm>
            <a:off x="3800856" y="2090273"/>
            <a:ext cx="1597914" cy="742950"/>
          </a:xfrm>
          <a:prstGeom prst="rightArrow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Trained Graduate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C08EE61-CB6D-C0E7-3786-0A5ADCD6DB20}"/>
              </a:ext>
            </a:extLst>
          </p:cNvPr>
          <p:cNvSpPr/>
          <p:nvPr/>
        </p:nvSpPr>
        <p:spPr>
          <a:xfrm rot="16200000">
            <a:off x="4332292" y="3324809"/>
            <a:ext cx="530471" cy="160248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8A195EE-40DD-585D-CFCF-6810B4824563}"/>
              </a:ext>
            </a:extLst>
          </p:cNvPr>
          <p:cNvSpPr/>
          <p:nvPr/>
        </p:nvSpPr>
        <p:spPr>
          <a:xfrm rot="16200000">
            <a:off x="6810684" y="2611208"/>
            <a:ext cx="596028" cy="309524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6A476-2D3F-6FC0-9C75-7A2B3BC77F71}"/>
              </a:ext>
            </a:extLst>
          </p:cNvPr>
          <p:cNvSpPr txBox="1"/>
          <p:nvPr/>
        </p:nvSpPr>
        <p:spPr>
          <a:xfrm>
            <a:off x="3530536" y="4559237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7EE48B-1EFD-190B-8B31-B132A3F31511}"/>
              </a:ext>
            </a:extLst>
          </p:cNvPr>
          <p:cNvSpPr txBox="1"/>
          <p:nvPr/>
        </p:nvSpPr>
        <p:spPr>
          <a:xfrm>
            <a:off x="6471190" y="4559237"/>
            <a:ext cx="1265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77690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Reference Letters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3889248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  <a:cs typeface="Arial"/>
              </a:rPr>
              <a:t>Three</a:t>
            </a:r>
            <a:r>
              <a:rPr lang="en-US" sz="2400" b="1" dirty="0">
                <a:latin typeface="+mn-lt"/>
                <a:cs typeface="Arial"/>
              </a:rPr>
              <a:t> reference letters required.</a:t>
            </a:r>
          </a:p>
          <a:p>
            <a:r>
              <a:rPr lang="en-US" sz="2400" b="1" dirty="0">
                <a:latin typeface="+mn-lt"/>
                <a:cs typeface="Arial"/>
              </a:rPr>
              <a:t>Important to ask someone who knows you well enough that they can cite specific examples of your work and/or personal characteristics that support your proposal </a:t>
            </a:r>
          </a:p>
          <a:p>
            <a:r>
              <a:rPr lang="en-US" sz="2400" b="1" dirty="0">
                <a:latin typeface="+mn-lt"/>
                <a:cs typeface="Arial"/>
              </a:rPr>
              <a:t>Ask for letters well in advance - Professors, Intern and Coop Supervisors, Research Supervisors </a:t>
            </a:r>
          </a:p>
          <a:p>
            <a:r>
              <a:rPr lang="en-US" sz="2400" b="1" dirty="0">
                <a:latin typeface="+mn-lt"/>
                <a:cs typeface="Arial"/>
              </a:rPr>
              <a:t>Provide a brief synopsis (no more than a couple of pages) of yourself to your references</a:t>
            </a:r>
          </a:p>
          <a:p>
            <a:pPr lvl="1"/>
            <a:r>
              <a:rPr lang="en-US" sz="2400" b="1" dirty="0">
                <a:latin typeface="+mn-lt"/>
                <a:cs typeface="Arial"/>
              </a:rPr>
              <a:t>Personal and academic achievements</a:t>
            </a:r>
          </a:p>
          <a:p>
            <a:pPr lvl="1"/>
            <a:r>
              <a:rPr lang="en-US" sz="2400" b="1" dirty="0">
                <a:latin typeface="+mn-lt"/>
                <a:cs typeface="Arial"/>
              </a:rPr>
              <a:t>Activities your references would not be aware of that support your personal characteristics and goals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2848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138C-16EB-85AF-34E3-6617276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229245"/>
            <a:ext cx="3146355" cy="422912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Proposal needs to be…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A18148A-6F01-9B89-22B2-E2A24E5BE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731455"/>
              </p:ext>
            </p:extLst>
          </p:nvPr>
        </p:nvGraphicFramePr>
        <p:xfrm>
          <a:off x="3686960" y="1507189"/>
          <a:ext cx="4690292" cy="379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9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Process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7542A00-DF68-A603-84A1-DD445B70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43483"/>
              </p:ext>
            </p:extLst>
          </p:nvPr>
        </p:nvGraphicFramePr>
        <p:xfrm>
          <a:off x="4417799" y="838201"/>
          <a:ext cx="4726201" cy="44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Texas Tech University Graduate Writing Center">
            <a:extLst>
              <a:ext uri="{FF2B5EF4-FFF2-40B4-BE49-F238E27FC236}">
                <a16:creationId xmlns:a16="http://schemas.microsoft.com/office/drawing/2014/main" id="{DA8AA91B-9502-B82C-965F-8E498F18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7326"/>
          <a:stretch/>
        </p:blipFill>
        <p:spPr bwMode="auto">
          <a:xfrm>
            <a:off x="2590800" y="4141559"/>
            <a:ext cx="1484173" cy="1210386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6300F-75CB-0CF9-F8EF-5B852320F0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666" t="11625" r="29167"/>
          <a:stretch/>
        </p:blipFill>
        <p:spPr>
          <a:xfrm>
            <a:off x="926549" y="381000"/>
            <a:ext cx="2800350" cy="32853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674F9-E249-7687-D80A-16C99C7876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920" r="16918" b="20475"/>
          <a:stretch/>
        </p:blipFill>
        <p:spPr>
          <a:xfrm>
            <a:off x="330881" y="4141559"/>
            <a:ext cx="1998614" cy="12103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2" name="Picture 4" descr="TTUtl_DblTalt_c4Crv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52600"/>
            <a:ext cx="3521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BE3EF-A5DD-E689-448B-33EE52812711}"/>
              </a:ext>
            </a:extLst>
          </p:cNvPr>
          <p:cNvSpPr txBox="1"/>
          <p:nvPr/>
        </p:nvSpPr>
        <p:spPr>
          <a:xfrm>
            <a:off x="2563565" y="5562600"/>
            <a:ext cx="4016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Tim.Dallas@ttu.edu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F50F-3496-4C6B-9453-D9A2DE21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Graduate Research Fellowship Program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581D48-B648-DD52-1A15-7C7AD46D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2870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3"/>
            <a:extLst>
              <a:ext uri="{FF2B5EF4-FFF2-40B4-BE49-F238E27FC236}">
                <a16:creationId xmlns:a16="http://schemas.microsoft.com/office/drawing/2014/main" id="{7ADDCD85-43C8-3144-E9FF-14C4371FD17F}"/>
              </a:ext>
            </a:extLst>
          </p:cNvPr>
          <p:cNvSpPr/>
          <p:nvPr/>
        </p:nvSpPr>
        <p:spPr>
          <a:xfrm>
            <a:off x="3145633" y="1142912"/>
            <a:ext cx="4226723" cy="530915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https://www.nsfgrfp.org/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CA3A03-D44F-89F8-C000-FDDFCC8E194A}"/>
              </a:ext>
            </a:extLst>
          </p:cNvPr>
          <p:cNvGrpSpPr/>
          <p:nvPr/>
        </p:nvGrpSpPr>
        <p:grpSpPr>
          <a:xfrm>
            <a:off x="2201469" y="3733800"/>
            <a:ext cx="6115050" cy="1051758"/>
            <a:chOff x="1637504" y="3733800"/>
            <a:chExt cx="5582446" cy="10517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65FAB8A-DF4E-7F2C-30D5-A960AAFB790E}"/>
                </a:ext>
              </a:extLst>
            </p:cNvPr>
            <p:cNvSpPr/>
            <p:nvPr/>
          </p:nvSpPr>
          <p:spPr>
            <a:xfrm>
              <a:off x="1637504" y="3733800"/>
              <a:ext cx="5582446" cy="1051758"/>
            </a:xfrm>
            <a:prstGeom prst="roundRect">
              <a:avLst/>
            </a:prstGeom>
            <a:solidFill>
              <a:srgbClr val="1D12A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($37,000 +$16,000)/year x 3 years = $159,000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51B7B7-D0F8-59A8-D6FA-E4A39D65AC5F}"/>
                </a:ext>
              </a:extLst>
            </p:cNvPr>
            <p:cNvSpPr txBox="1"/>
            <p:nvPr/>
          </p:nvSpPr>
          <p:spPr>
            <a:xfrm>
              <a:off x="1863584" y="438332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Stipend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97562-F203-333B-1F2E-4FEDAD51A7E6}"/>
                </a:ext>
              </a:extLst>
            </p:cNvPr>
            <p:cNvSpPr txBox="1"/>
            <p:nvPr/>
          </p:nvSpPr>
          <p:spPr>
            <a:xfrm>
              <a:off x="3242175" y="437753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</a:rPr>
                <a:t>CoE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6A60C2-E694-49C9-B336-8B7380CB9EB4}"/>
              </a:ext>
            </a:extLst>
          </p:cNvPr>
          <p:cNvSpPr txBox="1"/>
          <p:nvPr/>
        </p:nvSpPr>
        <p:spPr>
          <a:xfrm>
            <a:off x="2078043" y="2059682"/>
            <a:ext cx="6361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latin typeface="Open Sans" panose="020B0606030504020204" pitchFamily="34" charset="0"/>
              </a:rPr>
              <a:t>The purpose of the NSF Graduate Research Fellowship Program (GRFP) is to </a:t>
            </a:r>
            <a:r>
              <a:rPr lang="en-US" sz="1500" b="1" u="sng" dirty="0">
                <a:latin typeface="Open Sans" panose="020B0606030504020204" pitchFamily="34" charset="0"/>
              </a:rPr>
              <a:t>ensure the quality, vitality, and diversity of the scientific and engineering workforce</a:t>
            </a:r>
            <a:r>
              <a:rPr lang="en-US" sz="1500" b="1" dirty="0">
                <a:latin typeface="Open Sans" panose="020B0606030504020204" pitchFamily="34" charset="0"/>
              </a:rPr>
              <a:t> of the United States. GRFP seeks to broaden participation in science and engineering of underrepresented groups, including women, minorities, persons with disabilities, and veterans. 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57676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2590800" y="152400"/>
            <a:ext cx="396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4000" b="1" dirty="0">
                <a:latin typeface="+mn-lt"/>
                <a:cs typeface="Times New Roman"/>
              </a:rPr>
              <a:t>2025 NSF GRFP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  <a:hlinkClick r:id="rId2"/>
              </a:rPr>
              <a:t>http://www.nsfgrfp.org</a:t>
            </a: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Directorates:</a:t>
            </a:r>
          </a:p>
          <a:p>
            <a:pPr lvl="1"/>
            <a:r>
              <a:rPr lang="en-US" sz="2400" b="1" dirty="0">
                <a:latin typeface="+mn-lt"/>
              </a:rPr>
              <a:t>Biological Sciences</a:t>
            </a:r>
          </a:p>
          <a:p>
            <a:pPr lvl="1"/>
            <a:r>
              <a:rPr lang="en-US" sz="2400" b="1" dirty="0">
                <a:latin typeface="+mn-lt"/>
              </a:rPr>
              <a:t>Computer &amp; Information Science &amp; Engineering</a:t>
            </a:r>
          </a:p>
          <a:p>
            <a:pPr lvl="1"/>
            <a:r>
              <a:rPr lang="en-US" sz="2400" b="1" dirty="0">
                <a:latin typeface="+mn-lt"/>
              </a:rPr>
              <a:t>STEM Education</a:t>
            </a:r>
          </a:p>
          <a:p>
            <a:pPr lvl="1"/>
            <a:r>
              <a:rPr lang="en-US" sz="2400" b="1" dirty="0">
                <a:latin typeface="+mn-lt"/>
              </a:rPr>
              <a:t>Engineering</a:t>
            </a:r>
          </a:p>
          <a:p>
            <a:pPr lvl="1"/>
            <a:r>
              <a:rPr lang="en-US" sz="2400" b="1" dirty="0">
                <a:latin typeface="+mn-lt"/>
              </a:rPr>
              <a:t>Geosciences</a:t>
            </a:r>
          </a:p>
          <a:p>
            <a:pPr lvl="1"/>
            <a:r>
              <a:rPr lang="en-US" sz="2400" b="1" dirty="0">
                <a:latin typeface="+mn-lt"/>
              </a:rPr>
              <a:t>Mathematical &amp; Physical Sciences</a:t>
            </a:r>
          </a:p>
          <a:p>
            <a:pPr lvl="1"/>
            <a:r>
              <a:rPr lang="en-US" sz="2400" b="1" dirty="0">
                <a:latin typeface="+mn-lt"/>
              </a:rPr>
              <a:t>Social, Behavioral &amp; Economic Sciences</a:t>
            </a:r>
          </a:p>
          <a:p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50" y="1136064"/>
            <a:ext cx="899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Eligibility 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Citizenship – US, nationals or permanent residents of the 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Degree Requirements (several)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Expected start date no later than </a:t>
            </a:r>
            <a:r>
              <a:rPr lang="en-US" sz="2400" b="1" i="1">
                <a:latin typeface="+mn-lt"/>
              </a:rPr>
              <a:t>Fall 2025</a:t>
            </a:r>
            <a:endParaRPr lang="en-US" sz="2400" b="1" i="1" dirty="0">
              <a:latin typeface="+mn-lt"/>
            </a:endParaRP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Senior year to second year of graduate school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No prior MS unless 2 year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break in studies and not enrolled in a graduate school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Graduate study leading to research-based master’s and doctoral degrees in science and engineering.</a:t>
            </a: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411163"/>
            <a:ext cx="2209800" cy="1066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Review them all!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  <a:cs typeface="Times New Roman"/>
              </a:rPr>
              <a:t>NSF GRFP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96" y="990600"/>
            <a:ext cx="8874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Program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+mn-lt"/>
              </a:rPr>
              <a:t>Read and familiarize yourself with the GRFP Program Solicitation: </a:t>
            </a:r>
            <a:br>
              <a:rPr lang="en-US" sz="2800" b="1" dirty="0">
                <a:latin typeface="+mn-lt"/>
              </a:rPr>
            </a:br>
            <a:r>
              <a:rPr lang="en-US" sz="2700" b="1" dirty="0">
                <a:latin typeface="+mn-lt"/>
                <a:hlinkClick r:id="rId2"/>
              </a:rPr>
              <a:t>https://www.nsf.gov/publications/pub_summ.jsp?WT.z_pims_id=6201&amp;ods_key=nsf23605</a:t>
            </a: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+mn-lt"/>
              </a:rPr>
              <a:t>Read and familiarize yourself with the GRFP application site:  </a:t>
            </a:r>
            <a:r>
              <a:rPr lang="en-US" sz="2700" b="1" dirty="0">
                <a:latin typeface="+mn-lt"/>
                <a:hlinkClick r:id="rId3"/>
              </a:rPr>
              <a:t>https://nsfgrfp.org/applicants/application-resources/</a:t>
            </a:r>
            <a:r>
              <a:rPr lang="en-US" sz="2700" b="1" dirty="0">
                <a:latin typeface="+mn-lt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9D61D-DEAA-A3E1-39A9-FC479FAD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GRFP</a:t>
            </a:r>
          </a:p>
        </p:txBody>
      </p:sp>
    </p:spTree>
    <p:extLst>
      <p:ext uri="{BB962C8B-B14F-4D97-AF65-F5344CB8AC3E}">
        <p14:creationId xmlns:p14="http://schemas.microsoft.com/office/powerpoint/2010/main" val="28616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370C-A24D-47E3-95D1-2E1C60AF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NSF 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F757-2B38-4B21-92D1-97EFD248B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3889375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Fellowship Applications: October XX - XX, 2024</a:t>
            </a:r>
          </a:p>
          <a:p>
            <a:pPr marL="0" indent="0">
              <a:buNone/>
            </a:pPr>
            <a:r>
              <a:rPr lang="en-US" sz="2800" b="1" dirty="0">
                <a:latin typeface="+mn-lt"/>
              </a:rPr>
              <a:t>(varies by discipline)</a:t>
            </a:r>
          </a:p>
          <a:p>
            <a:pPr marL="0" indent="0">
              <a:buNone/>
            </a:pP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Letters of Reference: October XX, 2024 [5:00 pm ET] </a:t>
            </a:r>
          </a:p>
        </p:txBody>
      </p:sp>
    </p:spTree>
    <p:extLst>
      <p:ext uri="{BB962C8B-B14F-4D97-AF65-F5344CB8AC3E}">
        <p14:creationId xmlns:p14="http://schemas.microsoft.com/office/powerpoint/2010/main" val="417764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2438400" y="76200"/>
            <a:ext cx="396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4000" b="1" dirty="0">
                <a:latin typeface="+mn-lt"/>
                <a:cs typeface="Times New Roman"/>
              </a:rPr>
              <a:t>NSF GRFP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99060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Applicants submit the following information: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Personal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Education and Other Experience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Field(s) of Study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Graduate School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Personal, Relevant Background and Future Goals Statement (3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Graduate Research Plan Statement (2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Eligibility Statement (</a:t>
            </a:r>
            <a:r>
              <a:rPr lang="en-US" sz="2400" b="1" i="1" dirty="0">
                <a:latin typeface="+mn-lt"/>
              </a:rPr>
              <a:t>extenuating circumstances</a:t>
            </a:r>
            <a:r>
              <a:rPr lang="en-US" sz="2400" b="1" dirty="0">
                <a:latin typeface="+mn-lt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Transcripts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Reference Letter writers (3) – </a:t>
            </a:r>
            <a:r>
              <a:rPr lang="en-US" sz="2400" b="1" i="1" dirty="0">
                <a:latin typeface="+mn-lt"/>
              </a:rPr>
              <a:t>must be strong</a:t>
            </a:r>
          </a:p>
        </p:txBody>
      </p:sp>
    </p:spTree>
    <p:extLst>
      <p:ext uri="{BB962C8B-B14F-4D97-AF65-F5344CB8AC3E}">
        <p14:creationId xmlns:p14="http://schemas.microsoft.com/office/powerpoint/2010/main" val="22168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686800" cy="388937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The following elements should be considered in the review for both criteria: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+mn-lt"/>
              </a:rPr>
              <a:t>What is the potential for the proposed activity to:</a:t>
            </a:r>
          </a:p>
          <a:p>
            <a:pPr marL="800100" lvl="1" indent="-342900">
              <a:buAutoNum type="alphaLcPeriod"/>
            </a:pPr>
            <a:r>
              <a:rPr lang="en-US" sz="1800" b="1" dirty="0">
                <a:latin typeface="+mn-lt"/>
              </a:rPr>
              <a:t>Advance knowledge and understanding within its own field or across different fields (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Intellectual Merit</a:t>
            </a:r>
            <a:r>
              <a:rPr lang="en-US" sz="1800" b="1" dirty="0">
                <a:latin typeface="+mn-lt"/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1800" b="1" dirty="0">
                <a:latin typeface="+mn-lt"/>
              </a:rPr>
              <a:t>Benefit society or advance desired societal outcomes (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Broader Impacts</a:t>
            </a:r>
            <a:r>
              <a:rPr lang="en-US" sz="1800" b="1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2. To what extent do the proposed activities suggest and explore creative, original, or potentially transformative concepts?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3. Is the plan for carrying out the proposed activities well-reasoned, well-organized, and based on a sound rationale? Does the plan incorporate a mechanism to assess success?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4. How well qualified is the individual, team, or organization to conduct the proposed activities?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5. Are there adequate resources available to the PI (either at the home organization or through collaborations) to carry out the proposed activities?</a:t>
            </a:r>
          </a:p>
        </p:txBody>
      </p:sp>
    </p:spTree>
    <p:extLst>
      <p:ext uri="{BB962C8B-B14F-4D97-AF65-F5344CB8AC3E}">
        <p14:creationId xmlns:p14="http://schemas.microsoft.com/office/powerpoint/2010/main" val="1693304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78320&quot;&gt;&lt;/object&gt;&lt;object type=&quot;2&quot; unique_id=&quot;78321&quot;&gt;&lt;object type=&quot;3&quot; unique_id=&quot;78322&quot;&gt;&lt;property id=&quot;20148&quot; value=&quot;5&quot;/&gt;&lt;property id=&quot;20300&quot; value=&quot;Slide 1&quot;/&gt;&lt;property id=&quot;20307&quot; value=&quot;277&quot;/&gt;&lt;/object&gt;&lt;object type=&quot;3&quot; unique_id=&quot;78323&quot;&gt;&lt;property id=&quot;20148&quot; value=&quot;5&quot;/&gt;&lt;property id=&quot;20300&quot; value=&quot;Slide 2&quot;/&gt;&lt;property id=&quot;20307&quot; value=&quot;304&quot;/&gt;&lt;/object&gt;&lt;object type=&quot;3&quot; unique_id=&quot;78324&quot;&gt;&lt;property id=&quot;20148&quot; value=&quot;5&quot;/&gt;&lt;property id=&quot;20300&quot; value=&quot;Slide 3&quot;/&gt;&lt;property id=&quot;20307&quot; value=&quot;305&quot;/&gt;&lt;/object&gt;&lt;object type=&quot;3&quot; unique_id=&quot;78325&quot;&gt;&lt;property id=&quot;20148&quot; value=&quot;5&quot;/&gt;&lt;property id=&quot;20300&quot; value=&quot;Slide 4&quot;/&gt;&lt;property id=&quot;20307&quot; value=&quot;306&quot;/&gt;&lt;/object&gt;&lt;object type=&quot;3&quot; unique_id=&quot;78326&quot;&gt;&lt;property id=&quot;20148&quot; value=&quot;5&quot;/&gt;&lt;property id=&quot;20300&quot; value=&quot;Slide 5&quot;/&gt;&lt;property id=&quot;20307&quot; value=&quot;307&quot;/&gt;&lt;/object&gt;&lt;object type=&quot;3&quot; unique_id=&quot;78327&quot;&gt;&lt;property id=&quot;20148&quot; value=&quot;5&quot;/&gt;&lt;property id=&quot;20300&quot; value=&quot;Slide 6&quot;/&gt;&lt;property id=&quot;20307&quot; value=&quot;308&quot;/&gt;&lt;/object&gt;&lt;object type=&quot;3&quot; unique_id=&quot;78328&quot;&gt;&lt;property id=&quot;20148&quot; value=&quot;5&quot;/&gt;&lt;property id=&quot;20300&quot; value=&quot;Slide 7&quot;/&gt;&lt;property id=&quot;20307&quot; value=&quot;309&quot;/&gt;&lt;/object&gt;&lt;object type=&quot;3&quot; unique_id=&quot;78329&quot;&gt;&lt;property id=&quot;20148&quot; value=&quot;5&quot;/&gt;&lt;property id=&quot;20300&quot; value=&quot;Slide 8&quot;/&gt;&lt;property id=&quot;20307&quot; value=&quot;310&quot;/&gt;&lt;/object&gt;&lt;object type=&quot;3&quot; unique_id=&quot;78330&quot;&gt;&lt;property id=&quot;20148&quot; value=&quot;5&quot;/&gt;&lt;property id=&quot;20300&quot; value=&quot;Slide 9&quot;/&gt;&lt;property id=&quot;20307&quot; value=&quot;311&quot;/&gt;&lt;/object&gt;&lt;object type=&quot;3&quot; unique_id=&quot;78331&quot;&gt;&lt;property id=&quot;20148&quot; value=&quot;5&quot;/&gt;&lt;property id=&quot;20300&quot; value=&quot;Slide 10&quot;/&gt;&lt;property id=&quot;20307&quot; value=&quot;312&quot;/&gt;&lt;/object&gt;&lt;object type=&quot;3&quot; unique_id=&quot;78332&quot;&gt;&lt;property id=&quot;20148&quot; value=&quot;5&quot;/&gt;&lt;property id=&quot;20300&quot; value=&quot;Slide 11&quot;/&gt;&lt;property id=&quot;20307&quot; value=&quot;313&quot;/&gt;&lt;/object&gt;&lt;object type=&quot;3&quot; unique_id=&quot;78333&quot;&gt;&lt;property id=&quot;20148&quot; value=&quot;5&quot;/&gt;&lt;property id=&quot;20300&quot; value=&quot;Slide 13&quot;/&gt;&lt;property id=&quot;20307&quot; value=&quot;314&quot;/&gt;&lt;/object&gt;&lt;object type=&quot;3&quot; unique_id=&quot;78334&quot;&gt;&lt;property id=&quot;20148&quot; value=&quot;5&quot;/&gt;&lt;property id=&quot;20300&quot; value=&quot;Slide 14 - &amp;quot;Graduate Research Plan Statement&amp;quot;&quot;/&gt;&lt;property id=&quot;20307&quot; value=&quot;262&quot;/&gt;&lt;/object&gt;&lt;object type=&quot;3&quot; unique_id=&quot;78335&quot;&gt;&lt;property id=&quot;20148&quot; value=&quot;5&quot;/&gt;&lt;property id=&quot;20300&quot; value=&quot;Slide 15 - &amp;quot;Graduate Research Plan Statement&amp;quot;&quot;/&gt;&lt;property id=&quot;20307&quot; value=&quot;316&quot;/&gt;&lt;/object&gt;&lt;object type=&quot;3&quot; unique_id=&quot;78336&quot;&gt;&lt;property id=&quot;20148&quot; value=&quot;5&quot;/&gt;&lt;property id=&quot;20300&quot; value=&quot;Slide 16 - &amp;quot;Graduate Research Plan Statement&amp;quot;&quot;/&gt;&lt;property id=&quot;20307&quot; value=&quot;322&quot;/&gt;&lt;/object&gt;&lt;object type=&quot;3&quot; unique_id=&quot;78337&quot;&gt;&lt;property id=&quot;20148&quot; value=&quot;5&quot;/&gt;&lt;property id=&quot;20300&quot; value=&quot;Slide 17 - &amp;quot;Graduate Research Plan Statement&amp;quot;&quot;/&gt;&lt;property id=&quot;20307&quot; value=&quot;323&quot;/&gt;&lt;/object&gt;&lt;object type=&quot;3&quot; unique_id=&quot;78338&quot;&gt;&lt;property id=&quot;20148&quot; value=&quot;5&quot;/&gt;&lt;property id=&quot;20300&quot; value=&quot;Slide 18 - &amp;quot;Reference Letters&amp;quot;&quot;/&gt;&lt;property id=&quot;20307&quot; value=&quot;317&quot;/&gt;&lt;/object&gt;&lt;object type=&quot;3&quot; unique_id=&quot;78339&quot;&gt;&lt;property id=&quot;20148&quot; value=&quot;5&quot;/&gt;&lt;property id=&quot;20300&quot; value=&quot;Slide 19 - &amp;quot;Competitive Application&amp;quot;&quot;/&gt;&lt;property id=&quot;20307&quot; value=&quot;318&quot;/&gt;&lt;/object&gt;&lt;object type=&quot;3&quot; unique_id=&quot;78340&quot;&gt;&lt;property id=&quot;20148&quot; value=&quot;5&quot;/&gt;&lt;property id=&quot;20300&quot; value=&quot;Slide 20 - &amp;quot;Competitive Application&amp;quot;&quot;/&gt;&lt;property id=&quot;20307&quot; value=&quot;319&quot;/&gt;&lt;/object&gt;&lt;object type=&quot;3&quot; unique_id=&quot;78341&quot;&gt;&lt;property id=&quot;20148&quot; value=&quot;5&quot;/&gt;&lt;property id=&quot;20300&quot; value=&quot;Slide 22 - &amp;quot;Other Significant STEM Fellowships&amp;quot;&quot;/&gt;&lt;property id=&quot;20307&quot; value=&quot;320&quot;/&gt;&lt;/object&gt;&lt;object type=&quot;3&quot; unique_id=&quot;78342&quot;&gt;&lt;property id=&quot;20148&quot; value=&quot;5&quot;/&gt;&lt;property id=&quot;20300&quot; value=&quot;Slide 23 - &amp;quot;National Institutes of Health Fellowships&amp;quot;&quot;/&gt;&lt;property id=&quot;20307&quot; value=&quot;321&quot;/&gt;&lt;/object&gt;&lt;object type=&quot;3&quot; unique_id=&quot;78343&quot;&gt;&lt;property id=&quot;20148&quot; value=&quot;5&quot;/&gt;&lt;property id=&quot;20300&quot; value=&quot;Slide 24&quot;/&gt;&lt;property id=&quot;20307&quot; value=&quot;265&quot;/&gt;&lt;/object&gt;&lt;object type=&quot;3&quot; unique_id=&quot;78704&quot;&gt;&lt;property id=&quot;20148&quot; value=&quot;5&quot;/&gt;&lt;property id=&quot;20300&quot; value=&quot;Slide 21 - &amp;quot;Checklist &amp;amp; Deadlines&amp;quot;&quot;/&gt;&lt;property id=&quot;20307&quot; value=&quot;324&quot;/&gt;&lt;/object&gt;&lt;object type=&quot;3&quot; unique_id=&quot;78980&quot;&gt;&lt;property id=&quot;20148&quot; value=&quot;5&quot;/&gt;&lt;property id=&quot;20300&quot; value=&quot;Slide 12&quot;/&gt;&lt;property id=&quot;20307&quot; value=&quot;325&quot;/&gt;&lt;/object&gt;&lt;/object&gt;&lt;/object&gt;&lt;/database&gt;"/>
  <p:tag name="SECTOMILLISECCONVERTED" val="1"/>
  <p:tag name="TPPRESENTATIONGUID" val="a3a13f14-db87-404b-8a1a-4cc243119e43"/>
  <p:tag name="TPVERSION" val="8"/>
  <p:tag name="TPFULLVERSION" val="8.9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TTU">
      <a:dk1>
        <a:srgbClr val="000000"/>
      </a:dk1>
      <a:lt1>
        <a:sysClr val="window" lastClr="FFFFFF"/>
      </a:lt1>
      <a:dk2>
        <a:srgbClr val="000000"/>
      </a:dk2>
      <a:lt2>
        <a:srgbClr val="CC0000"/>
      </a:lt2>
      <a:accent1>
        <a:srgbClr val="CCCCCC"/>
      </a:accent1>
      <a:accent2>
        <a:srgbClr val="333333"/>
      </a:accent2>
      <a:accent3>
        <a:srgbClr val="990000"/>
      </a:accent3>
      <a:accent4>
        <a:srgbClr val="C4A97C"/>
      </a:accent4>
      <a:accent5>
        <a:srgbClr val="EFE3B9"/>
      </a:accent5>
      <a:accent6>
        <a:srgbClr val="7399B1"/>
      </a:accent6>
      <a:hlink>
        <a:srgbClr val="003055"/>
      </a:hlink>
      <a:folHlink>
        <a:srgbClr val="A5AD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31118</TotalTime>
  <Words>1212</Words>
  <Application>Microsoft Office PowerPoint</Application>
  <PresentationFormat>On-screen Show (4:3)</PresentationFormat>
  <Paragraphs>193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Office Theme</vt:lpstr>
      <vt:lpstr>PowerPoint Presentation</vt:lpstr>
      <vt:lpstr>The Why</vt:lpstr>
      <vt:lpstr>Graduate Research Fellowship Program</vt:lpstr>
      <vt:lpstr>PowerPoint Presentation</vt:lpstr>
      <vt:lpstr>NSF GRFP</vt:lpstr>
      <vt:lpstr>NSF GRFP</vt:lpstr>
      <vt:lpstr>NSF Submission Deadlines</vt:lpstr>
      <vt:lpstr>PowerPoint Presentation</vt:lpstr>
      <vt:lpstr>NSF Review Criteria</vt:lpstr>
      <vt:lpstr>Personal Statement</vt:lpstr>
      <vt:lpstr>Personal, Relevant Background and Future Goals</vt:lpstr>
      <vt:lpstr>Personal, Relevant Background and Future Goals</vt:lpstr>
      <vt:lpstr>Personal, Relevant Background and Future Goals</vt:lpstr>
      <vt:lpstr>Graduate Research Plan</vt:lpstr>
      <vt:lpstr>Graduate Research Plan Statement</vt:lpstr>
      <vt:lpstr>Graduate Research Plan Statement</vt:lpstr>
      <vt:lpstr>Graduate Research Plan Statement</vt:lpstr>
      <vt:lpstr>Graduate Research Plan Statement</vt:lpstr>
      <vt:lpstr>Research/Fellowship Proposal Canvas</vt:lpstr>
      <vt:lpstr>Reference Letters</vt:lpstr>
      <vt:lpstr>Proposal needs to be…</vt:lpstr>
      <vt:lpstr>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mhoughla</dc:creator>
  <cp:lastModifiedBy>Dallas, Tim</cp:lastModifiedBy>
  <cp:revision>441</cp:revision>
  <cp:lastPrinted>2014-09-19T14:41:37Z</cp:lastPrinted>
  <dcterms:created xsi:type="dcterms:W3CDTF">2010-10-11T15:15:06Z</dcterms:created>
  <dcterms:modified xsi:type="dcterms:W3CDTF">2024-04-09T19:53:48Z</dcterms:modified>
</cp:coreProperties>
</file>