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2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7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5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6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1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6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3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5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0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FCB1A-4580-405E-B4E6-C60D885F5152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FE76-A65B-4515-AFB6-3E97C019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3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b="21388"/>
          <a:stretch/>
        </p:blipFill>
        <p:spPr bwMode="auto">
          <a:xfrm>
            <a:off x="1502158" y="733072"/>
            <a:ext cx="9187684" cy="6030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58906"/>
            <a:ext cx="12192000" cy="121051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2016 State Qualifiers Contest Retail ID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05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Side/Belly, Slab Bacon,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52280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20574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Variety, Heart,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09249"/>
            <a:ext cx="4876800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7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Loin, Center Loin Roast,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0626" y="2392195"/>
            <a:ext cx="4876801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2301" y="2392194"/>
            <a:ext cx="487679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6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4187"/>
          <a:stretch/>
        </p:blipFill>
        <p:spPr bwMode="auto">
          <a:xfrm>
            <a:off x="10857287" y="292893"/>
            <a:ext cx="1334713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9024" t="-915" r="764" b="915"/>
          <a:stretch/>
        </p:blipFill>
        <p:spPr bwMode="auto">
          <a:xfrm>
            <a:off x="121024" y="292893"/>
            <a:ext cx="1236101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/>
              <a:t>Beef, Round, Eye of Round Roast, D/M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33155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Loin, Sirloin Cutlets,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17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10890" r="22659"/>
          <a:stretch/>
        </p:blipFill>
        <p:spPr bwMode="auto">
          <a:xfrm>
            <a:off x="10892118" y="292892"/>
            <a:ext cx="1169894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17568"/>
          <a:stretch/>
        </p:blipFill>
        <p:spPr bwMode="auto">
          <a:xfrm>
            <a:off x="0" y="292893"/>
            <a:ext cx="1451255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 ,Ham/Leg, Centerslice,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127277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Chuck, Petite Tender,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44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Round, Tip Roast,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22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Loin, Sirloin Roast,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010" y="2435226"/>
            <a:ext cx="4876801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2052" y="2435226"/>
            <a:ext cx="4876799" cy="3657600"/>
          </a:xfrm>
          <a:prstGeom prst="rect">
            <a:avLst/>
          </a:prstGeom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 descr="DoubleT-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79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Lamb, Loin, Loin, Chop,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67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Lamb, Various, Shank, 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871" y="2314951"/>
            <a:ext cx="5014258" cy="3760693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2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Variety, Oxtail, 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9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2659"/>
          <a:stretch/>
        </p:blipFill>
        <p:spPr bwMode="auto">
          <a:xfrm>
            <a:off x="10672996" y="292893"/>
            <a:ext cx="136160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6733"/>
          <a:stretch/>
        </p:blipFill>
        <p:spPr bwMode="auto">
          <a:xfrm>
            <a:off x="193255" y="292893"/>
            <a:ext cx="1289890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/>
              <a:t>Pork, Shoulder, Smoked Arm Picnic, D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4315" y="2435225"/>
            <a:ext cx="4876801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8258" y="2435226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Lamb, Leg, Sirloin Half,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587" y="2435227"/>
            <a:ext cx="4876801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2413" y="2435226"/>
            <a:ext cx="4876800" cy="3657600"/>
          </a:xfrm>
          <a:prstGeom prst="rect">
            <a:avLst/>
          </a:prstGeom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 descr="DoubleT-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88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17313"/>
          <a:stretch/>
        </p:blipFill>
        <p:spPr bwMode="auto">
          <a:xfrm>
            <a:off x="10646616" y="292892"/>
            <a:ext cx="14557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15276"/>
          <a:stretch/>
        </p:blipFill>
        <p:spPr bwMode="auto">
          <a:xfrm>
            <a:off x="89647" y="292893"/>
            <a:ext cx="1491596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 smtClean="0"/>
              <a:t>Beef, Chuck, Top Blade/Flat Iron Steak, D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0764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204675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7242"/>
          <a:stretch/>
        </p:blipFill>
        <p:spPr bwMode="auto">
          <a:xfrm>
            <a:off x="10848322" y="292892"/>
            <a:ext cx="1280925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6733"/>
          <a:stretch/>
        </p:blipFill>
        <p:spPr bwMode="auto">
          <a:xfrm>
            <a:off x="62753" y="292893"/>
            <a:ext cx="1289890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Shoulder, Blade Boston,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343255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Loin, Tenderloin Roast,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75013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Ham/Leg, Top Roast,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52280"/>
            <a:ext cx="4876800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68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Variety, Liver,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41522"/>
            <a:ext cx="4876800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7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Brisket, Brisket Whole, 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29435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25300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Loin, Blade Roast,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523" y="2510524"/>
            <a:ext cx="4876801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7501" y="2499766"/>
            <a:ext cx="4876800" cy="3657600"/>
          </a:xfrm>
          <a:prstGeom prst="rect">
            <a:avLst/>
          </a:prstGeom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 descr="DoubleT-4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70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3678"/>
          <a:stretch/>
        </p:blipFill>
        <p:spPr bwMode="auto">
          <a:xfrm>
            <a:off x="10681961" y="292892"/>
            <a:ext cx="1343678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6733"/>
          <a:stretch/>
        </p:blipFill>
        <p:spPr bwMode="auto">
          <a:xfrm>
            <a:off x="62752" y="292893"/>
            <a:ext cx="1289890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Lamb, Breast, Denver Style Ribs, D/M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871" y="2314951"/>
            <a:ext cx="5014258" cy="3760693"/>
          </a:xfrm>
        </p:spPr>
      </p:pic>
    </p:spTree>
    <p:extLst>
      <p:ext uri="{BB962C8B-B14F-4D97-AF65-F5344CB8AC3E}">
        <p14:creationId xmlns:p14="http://schemas.microsoft.com/office/powerpoint/2010/main" val="41559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Rib, Ribeye Steak,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5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Lamb, Rib, </a:t>
            </a:r>
            <a:r>
              <a:rPr lang="en-US" sz="6000" b="1" dirty="0" smtClean="0"/>
              <a:t>Rib </a:t>
            </a:r>
            <a:r>
              <a:rPr lang="en-US" sz="6000" b="1" dirty="0" smtClean="0"/>
              <a:t>Roast, </a:t>
            </a:r>
            <a:r>
              <a:rPr lang="en-US" sz="6000" b="1" dirty="0" smtClean="0"/>
              <a:t>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968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Lamb, Leg, </a:t>
            </a:r>
            <a:r>
              <a:rPr lang="en-US" sz="6000" b="1" dirty="0" smtClean="0"/>
              <a:t>Frenched </a:t>
            </a:r>
            <a:r>
              <a:rPr lang="en-US" sz="6000" b="1" dirty="0" smtClean="0"/>
              <a:t>Style, </a:t>
            </a:r>
            <a:r>
              <a:rPr lang="en-US" sz="6000" b="1" dirty="0" smtClean="0"/>
              <a:t>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0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1132"/>
          <a:stretch/>
        </p:blipFill>
        <p:spPr bwMode="auto">
          <a:xfrm>
            <a:off x="10659549" y="292893"/>
            <a:ext cx="1388502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0623"/>
          <a:stretch/>
        </p:blipFill>
        <p:spPr bwMode="auto">
          <a:xfrm>
            <a:off x="0" y="292893"/>
            <a:ext cx="139746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600" b="1" dirty="0" smtClean="0"/>
              <a:t>Beef, Chuck, </a:t>
            </a:r>
            <a:r>
              <a:rPr lang="en-US" sz="5600" b="1" dirty="0" smtClean="0"/>
              <a:t>Mock Tender </a:t>
            </a:r>
            <a:r>
              <a:rPr lang="en-US" sz="5600" b="1" dirty="0" smtClean="0"/>
              <a:t>Roast, </a:t>
            </a:r>
            <a:r>
              <a:rPr lang="en-US" sz="5600" b="1" dirty="0" smtClean="0"/>
              <a:t>M</a:t>
            </a:r>
            <a:endParaRPr lang="en-US" sz="5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56558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077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>Pork, Ham/Leg, </a:t>
            </a:r>
            <a:r>
              <a:rPr lang="en-US" sz="6000" b="1" dirty="0" smtClean="0"/>
              <a:t>Shank </a:t>
            </a:r>
            <a:r>
              <a:rPr lang="en-US" sz="6000" b="1" dirty="0" smtClean="0"/>
              <a:t>Portion,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301663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Loin, </a:t>
            </a:r>
            <a:r>
              <a:rPr lang="en-US" sz="6000" b="1" dirty="0" smtClean="0"/>
              <a:t>Porterhouse </a:t>
            </a:r>
            <a:r>
              <a:rPr lang="en-US" sz="6000" b="1" dirty="0" smtClean="0"/>
              <a:t>Steak, </a:t>
            </a:r>
            <a:r>
              <a:rPr lang="en-US" sz="6000" b="1" dirty="0" smtClean="0"/>
              <a:t>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362800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0623"/>
          <a:stretch/>
        </p:blipFill>
        <p:spPr bwMode="auto">
          <a:xfrm>
            <a:off x="10736262" y="292892"/>
            <a:ext cx="139746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0623"/>
          <a:stretch/>
        </p:blipFill>
        <p:spPr bwMode="auto">
          <a:xfrm>
            <a:off x="58271" y="292893"/>
            <a:ext cx="139746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Lamb, Rib, </a:t>
            </a:r>
            <a:r>
              <a:rPr lang="en-US" sz="6000" b="1" dirty="0" smtClean="0"/>
              <a:t>Rib Roast </a:t>
            </a:r>
            <a:r>
              <a:rPr lang="en-US" sz="6000" b="1" dirty="0" smtClean="0"/>
              <a:t>Frenched, </a:t>
            </a:r>
            <a:r>
              <a:rPr lang="en-US" sz="6000" b="1" dirty="0" smtClean="0"/>
              <a:t>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35966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Ham/Leg, </a:t>
            </a:r>
            <a:r>
              <a:rPr lang="en-US" sz="6000" b="1" dirty="0" smtClean="0"/>
              <a:t>Tip </a:t>
            </a:r>
            <a:r>
              <a:rPr lang="en-US" sz="6000" b="1" dirty="0" smtClean="0"/>
              <a:t>Roast, </a:t>
            </a:r>
            <a:r>
              <a:rPr lang="en-US" sz="6000" b="1" dirty="0" smtClean="0"/>
              <a:t>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98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Loin, </a:t>
            </a:r>
            <a:r>
              <a:rPr lang="en-US" sz="6000" b="1" dirty="0" smtClean="0"/>
              <a:t>Tri-Tip </a:t>
            </a:r>
            <a:r>
              <a:rPr lang="en-US" sz="6000" b="1" dirty="0" smtClean="0"/>
              <a:t>Roast, </a:t>
            </a:r>
            <a:r>
              <a:rPr lang="en-US" sz="6000" b="1" dirty="0" smtClean="0"/>
              <a:t>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4218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77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1896"/>
          <a:stretch/>
        </p:blipFill>
        <p:spPr bwMode="auto">
          <a:xfrm>
            <a:off x="10767639" y="292893"/>
            <a:ext cx="1375055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5206"/>
          <a:stretch/>
        </p:blipFill>
        <p:spPr bwMode="auto">
          <a:xfrm>
            <a:off x="107576" y="292892"/>
            <a:ext cx="1316785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Lamb, Shoulder, </a:t>
            </a:r>
            <a:r>
              <a:rPr lang="en-US" sz="6000" b="1" dirty="0" smtClean="0"/>
              <a:t>Blade </a:t>
            </a:r>
            <a:r>
              <a:rPr lang="en-US" sz="6000" b="1" dirty="0" smtClean="0"/>
              <a:t>Chop, </a:t>
            </a:r>
            <a:r>
              <a:rPr lang="en-US" sz="6000" b="1" dirty="0" smtClean="0"/>
              <a:t>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30419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Various, Hocks, 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63037"/>
            <a:ext cx="4876800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511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2816"/>
          <a:stretch/>
        </p:blipFill>
        <p:spPr bwMode="auto">
          <a:xfrm>
            <a:off x="10770394" y="292892"/>
            <a:ext cx="1358853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6733"/>
          <a:stretch/>
        </p:blipFill>
        <p:spPr bwMode="auto">
          <a:xfrm>
            <a:off x="40341" y="292892"/>
            <a:ext cx="1289890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/>
              <a:t>Beef, Round, </a:t>
            </a:r>
            <a:r>
              <a:rPr lang="en-US" sz="5400" b="1" dirty="0" smtClean="0"/>
              <a:t>Bottom Round </a:t>
            </a:r>
            <a:r>
              <a:rPr lang="en-US" sz="5400" b="1" dirty="0" smtClean="0"/>
              <a:t>Steak, </a:t>
            </a:r>
            <a:r>
              <a:rPr lang="en-US" sz="5400" b="1" dirty="0" smtClean="0"/>
              <a:t>M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5225"/>
            <a:ext cx="4876801" cy="3657600"/>
          </a:xfrm>
        </p:spPr>
      </p:pic>
    </p:spTree>
    <p:extLst>
      <p:ext uri="{BB962C8B-B14F-4D97-AF65-F5344CB8AC3E}">
        <p14:creationId xmlns:p14="http://schemas.microsoft.com/office/powerpoint/2010/main" val="30074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Loin, </a:t>
            </a:r>
            <a:r>
              <a:rPr lang="en-US" sz="6000" b="1" dirty="0" smtClean="0"/>
              <a:t>Center Rib </a:t>
            </a:r>
            <a:r>
              <a:rPr lang="en-US" sz="6000" b="1" dirty="0" smtClean="0"/>
              <a:t>Roast, </a:t>
            </a:r>
            <a:r>
              <a:rPr lang="en-US" sz="6000" b="1" dirty="0" smtClean="0"/>
              <a:t>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556" y="2478252"/>
            <a:ext cx="4876801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3565" y="2478251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Beef, Loin, Top Loin Steak,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398492"/>
            <a:ext cx="4876800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Shoulder, Arm Steak,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20006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65467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Lamb, Leg, Sirloin Chop, 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0764"/>
            <a:ext cx="4876800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2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3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r="24951"/>
          <a:stretch/>
        </p:blipFill>
        <p:spPr bwMode="auto">
          <a:xfrm>
            <a:off x="10794533" y="292893"/>
            <a:ext cx="132126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 rotWithShape="1">
          <a:blip r:embed="rId2"/>
          <a:srcRect l="23678"/>
          <a:stretch/>
        </p:blipFill>
        <p:spPr bwMode="auto">
          <a:xfrm>
            <a:off x="76200" y="292893"/>
            <a:ext cx="1343678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/>
              <a:t>Pork, Loin, Smoked/Cured Rib Chop, D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63037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400704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Pork, Loin, Blade Chop, D/M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7600" y="2430764"/>
            <a:ext cx="4876800" cy="3657600"/>
          </a:xfrm>
        </p:spPr>
      </p:pic>
      <p:pic>
        <p:nvPicPr>
          <p:cNvPr id="5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1463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" descr="DoubleT-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"/>
            <a:ext cx="176053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96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334</Words>
  <Application>Microsoft Office PowerPoint</Application>
  <PresentationFormat>Widescreen</PresentationFormat>
  <Paragraphs>41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2016 State Qualifiers Contest Retail ID</vt:lpstr>
      <vt:lpstr>Lamb, Various, Shank, M</vt:lpstr>
      <vt:lpstr>Lamb, Breast, Denver Style Ribs, D/M</vt:lpstr>
      <vt:lpstr>Pork, Various, Hocks, M</vt:lpstr>
      <vt:lpstr>Beef, Loin, Top Loin Steak, D</vt:lpstr>
      <vt:lpstr>Pork, Shoulder, Arm Steak, D/M</vt:lpstr>
      <vt:lpstr>Lamb, Leg, Sirloin Chop, D</vt:lpstr>
      <vt:lpstr>Pork, Loin, Smoked/Cured Rib Chop, D</vt:lpstr>
      <vt:lpstr>Pork, Loin, Blade Chop, D/M</vt:lpstr>
      <vt:lpstr>Pork, Side/Belly, Slab Bacon, D</vt:lpstr>
      <vt:lpstr>Pork, Variety, Heart, D/M</vt:lpstr>
      <vt:lpstr>Pork, Loin, Center Loin Roast, D</vt:lpstr>
      <vt:lpstr>Beef, Round, Eye of Round Roast, D/M</vt:lpstr>
      <vt:lpstr>Pork, Loin, Sirloin Cutlets, D</vt:lpstr>
      <vt:lpstr>Pork ,Ham/Leg, Centerslice, D/M</vt:lpstr>
      <vt:lpstr>Beef, Chuck, Petite Tender, D</vt:lpstr>
      <vt:lpstr>Beef, Round, Tip Roast, D/M</vt:lpstr>
      <vt:lpstr>Pork, Loin, Sirloin Roast, D</vt:lpstr>
      <vt:lpstr>Lamb, Loin, Loin, Chop, D</vt:lpstr>
      <vt:lpstr>Beef, Variety, Oxtail, M</vt:lpstr>
      <vt:lpstr>Pork, Shoulder, Smoked Arm Picnic, D</vt:lpstr>
      <vt:lpstr>Lamb, Leg, Sirloin Half, D</vt:lpstr>
      <vt:lpstr>Beef, Chuck, Top Blade/Flat Iron Steak, D</vt:lpstr>
      <vt:lpstr>Pork, Shoulder, Blade Boston, D/M</vt:lpstr>
      <vt:lpstr>Beef, Loin, Tenderloin Roast, D</vt:lpstr>
      <vt:lpstr>Pork, Ham/Leg, Top Roast, D</vt:lpstr>
      <vt:lpstr>Pork, Variety, Liver, D/M</vt:lpstr>
      <vt:lpstr>Beef, Brisket, Brisket Whole, M</vt:lpstr>
      <vt:lpstr>Pork, Loin, Blade Roast, D/M</vt:lpstr>
      <vt:lpstr>Beef, Rib, Ribeye Steak, D</vt:lpstr>
      <vt:lpstr>Lamb, Rib, Rib Roast, D</vt:lpstr>
      <vt:lpstr>Lamb, Leg, Frenched Style, D</vt:lpstr>
      <vt:lpstr>Beef, Chuck, Mock Tender Roast, M</vt:lpstr>
      <vt:lpstr>Pork, Ham/Leg, Shank Portion, D/M</vt:lpstr>
      <vt:lpstr>Beef, Loin, Porterhouse Steak, D</vt:lpstr>
      <vt:lpstr>Lamb, Rib, Rib Roast Frenched, D</vt:lpstr>
      <vt:lpstr>Pork, Ham/Leg, Tip Roast, D</vt:lpstr>
      <vt:lpstr>Beef, Loin, Tri-Tip Roast, D</vt:lpstr>
      <vt:lpstr>Lamb, Shoulder, Blade Chop, D/M</vt:lpstr>
      <vt:lpstr>Beef, Round, Bottom Round Steak, M</vt:lpstr>
      <vt:lpstr>Pork, Loin, Center Rib Roast, D</vt:lpstr>
    </vt:vector>
  </TitlesOfParts>
  <Company>Texas Tech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State Qualifiers Contest Retail ID</dc:title>
  <dc:creator>Fletcher, Tommy</dc:creator>
  <cp:lastModifiedBy>Perkins, Cole</cp:lastModifiedBy>
  <cp:revision>14</cp:revision>
  <dcterms:created xsi:type="dcterms:W3CDTF">2016-04-25T14:29:45Z</dcterms:created>
  <dcterms:modified xsi:type="dcterms:W3CDTF">2016-04-27T19:06:02Z</dcterms:modified>
</cp:coreProperties>
</file>